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272" r:id="rId4"/>
    <p:sldId id="259" r:id="rId6"/>
    <p:sldId id="260" r:id="rId7"/>
    <p:sldId id="277" r:id="rId8"/>
    <p:sldId id="303" r:id="rId9"/>
    <p:sldId id="274" r:id="rId10"/>
    <p:sldId id="273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271" r:id="rId2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8E374D-6E28-41D4-B529-E46F9BB5955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FE6A7-0DE6-4586-8711-893963F3D2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DFE6A7-0DE6-4586-8711-893963F3D20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A43B-E376-4190-89B3-319993154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A43B-E376-4190-89B3-319993154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A43B-E376-4190-89B3-319993154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36A43B-E376-4190-89B3-31999315414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image" Target="../media/image1.png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image" Target="../media/image2.png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8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7" name="图片 131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1"/>
          <a:stretch>
            <a:fillRect/>
          </a:stretch>
        </p:blipFill>
        <p:spPr>
          <a:xfrm>
            <a:off x="4514851" y="0"/>
            <a:ext cx="7677149" cy="6858000"/>
          </a:xfrm>
          <a:custGeom>
            <a:avLst/>
            <a:gdLst>
              <a:gd name="connsiteX0" fmla="*/ 0 w 7677149"/>
              <a:gd name="connsiteY0" fmla="*/ 0 h 6858000"/>
              <a:gd name="connsiteX1" fmla="*/ 7677149 w 7677149"/>
              <a:gd name="connsiteY1" fmla="*/ 0 h 6858000"/>
              <a:gd name="connsiteX2" fmla="*/ 7677149 w 7677149"/>
              <a:gd name="connsiteY2" fmla="*/ 6858000 h 6858000"/>
              <a:gd name="connsiteX3" fmla="*/ 0 w 76771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7149" h="6858000">
                <a:moveTo>
                  <a:pt x="0" y="0"/>
                </a:moveTo>
                <a:lnTo>
                  <a:pt x="7677149" y="0"/>
                </a:lnTo>
                <a:lnTo>
                  <a:pt x="76771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801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779245" y="2938144"/>
            <a:ext cx="5357061" cy="761560"/>
          </a:xfrm>
        </p:spPr>
        <p:txBody>
          <a:bodyPr bIns="46800" anchor="t">
            <a:normAutofit/>
          </a:bodyPr>
          <a:lstStyle>
            <a:lvl1pPr marL="0" indent="0" algn="l">
              <a:buNone/>
              <a:defRPr sz="3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en-US" dirty="0"/>
          </a:p>
        </p:txBody>
      </p:sp>
      <p:sp>
        <p:nvSpPr>
          <p:cNvPr id="9802" name="标题 1"/>
          <p:cNvSpPr>
            <a:spLocks noGrp="1"/>
          </p:cNvSpPr>
          <p:nvPr>
            <p:ph type="ctrTitle" hasCustomPrompt="1"/>
            <p:custDataLst>
              <p:tags r:id="rId5"/>
            </p:custDataLst>
          </p:nvPr>
        </p:nvSpPr>
        <p:spPr>
          <a:xfrm>
            <a:off x="779245" y="1639023"/>
            <a:ext cx="5357061" cy="1257932"/>
          </a:xfrm>
        </p:spPr>
        <p:txBody>
          <a:bodyPr bIns="46800" anchor="b">
            <a:normAutofit/>
          </a:bodyPr>
          <a:lstStyle>
            <a:lvl1pPr algn="l">
              <a:defRPr sz="4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>
            <p:ph type="body" sz="quarter" idx="10" hasCustomPrompt="1"/>
            <p:custDataLst>
              <p:tags r:id="rId6"/>
            </p:custDataLst>
          </p:nvPr>
        </p:nvSpPr>
        <p:spPr>
          <a:xfrm>
            <a:off x="879742" y="4262642"/>
            <a:ext cx="2160000" cy="5472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</p:spPr>
        <p:txBody>
          <a:bodyPr vert="horz" anchor="ctr"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</p:txBody>
      </p:sp>
      <p:sp>
        <p:nvSpPr>
          <p:cNvPr id="13" name="文本占位符 13"/>
          <p:cNvSpPr>
            <a:spLocks noGrp="1"/>
          </p:cNvSpPr>
          <p:nvPr>
            <p:ph type="body" sz="quarter" idx="11" hasCustomPrompt="1"/>
            <p:custDataLst>
              <p:tags r:id="rId7"/>
            </p:custDataLst>
          </p:nvPr>
        </p:nvSpPr>
        <p:spPr>
          <a:xfrm>
            <a:off x="879742" y="4842308"/>
            <a:ext cx="2160000" cy="547200"/>
          </a:xfrm>
          <a:prstGeom prst="roundRect">
            <a:avLst>
              <a:gd name="adj" fmla="val 50000"/>
            </a:avLst>
          </a:prstGeom>
          <a:ln w="12700">
            <a:solidFill>
              <a:schemeClr val="accent1"/>
            </a:solidFill>
          </a:ln>
        </p:spPr>
        <p:txBody>
          <a:bodyPr vert="horz" anchor="ctr">
            <a:normAutofit/>
          </a:bodyPr>
          <a:lstStyle>
            <a:lvl1pPr marL="0" indent="0" algn="l">
              <a:buNone/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2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3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874713" y="333375"/>
            <a:ext cx="10440000" cy="58324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图片 57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1"/>
          <a:stretch>
            <a:fillRect/>
          </a:stretch>
        </p:blipFill>
        <p:spPr>
          <a:xfrm>
            <a:off x="3412502" y="-323939"/>
            <a:ext cx="5366996" cy="4794339"/>
          </a:xfrm>
          <a:custGeom>
            <a:avLst/>
            <a:gdLst>
              <a:gd name="connsiteX0" fmla="*/ 0 w 7677149"/>
              <a:gd name="connsiteY0" fmla="*/ 0 h 6858000"/>
              <a:gd name="connsiteX1" fmla="*/ 7677149 w 7677149"/>
              <a:gd name="connsiteY1" fmla="*/ 0 h 6858000"/>
              <a:gd name="connsiteX2" fmla="*/ 7677149 w 7677149"/>
              <a:gd name="connsiteY2" fmla="*/ 6858000 h 6858000"/>
              <a:gd name="connsiteX3" fmla="*/ 0 w 76771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7149" h="6858000">
                <a:moveTo>
                  <a:pt x="0" y="0"/>
                </a:moveTo>
                <a:lnTo>
                  <a:pt x="7677149" y="0"/>
                </a:lnTo>
                <a:lnTo>
                  <a:pt x="76771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3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3535987" y="3788607"/>
            <a:ext cx="512002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8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9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20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21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6000" y="334800"/>
            <a:ext cx="10440000" cy="1368000"/>
          </a:xfrm>
        </p:spPr>
        <p:txBody>
          <a:bodyPr>
            <a:normAutofit/>
          </a:bodyPr>
          <a:lstStyle>
            <a:lvl1pPr>
              <a:defRPr sz="40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876000" y="1852295"/>
            <a:ext cx="10440000" cy="4320000"/>
          </a:xfrm>
        </p:spPr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54266" y="5806262"/>
            <a:ext cx="1337733" cy="1194998"/>
          </a:xfrm>
          <a:custGeom>
            <a:avLst/>
            <a:gdLst>
              <a:gd name="connsiteX0" fmla="*/ 0 w 7677149"/>
              <a:gd name="connsiteY0" fmla="*/ 0 h 6858000"/>
              <a:gd name="connsiteX1" fmla="*/ 7677149 w 7677149"/>
              <a:gd name="connsiteY1" fmla="*/ 0 h 6858000"/>
              <a:gd name="connsiteX2" fmla="*/ 7677149 w 7677149"/>
              <a:gd name="connsiteY2" fmla="*/ 6858000 h 6858000"/>
              <a:gd name="connsiteX3" fmla="*/ 0 w 76771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7149" h="6858000">
                <a:moveTo>
                  <a:pt x="0" y="0"/>
                </a:moveTo>
                <a:lnTo>
                  <a:pt x="7677149" y="0"/>
                </a:lnTo>
                <a:lnTo>
                  <a:pt x="76771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9"/>
            </p:custDataLst>
          </p:nvPr>
        </p:nvSpPr>
        <p:spPr>
          <a:xfrm>
            <a:off x="876000" y="1753599"/>
            <a:ext cx="10440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4" name="图片 17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31"/>
          <a:stretch>
            <a:fillRect/>
          </a:stretch>
        </p:blipFill>
        <p:spPr>
          <a:xfrm>
            <a:off x="264450" y="566923"/>
            <a:ext cx="6235699" cy="5570352"/>
          </a:xfrm>
          <a:custGeom>
            <a:avLst/>
            <a:gdLst>
              <a:gd name="connsiteX0" fmla="*/ 0 w 7677149"/>
              <a:gd name="connsiteY0" fmla="*/ 0 h 6858000"/>
              <a:gd name="connsiteX1" fmla="*/ 7677149 w 7677149"/>
              <a:gd name="connsiteY1" fmla="*/ 0 h 6858000"/>
              <a:gd name="connsiteX2" fmla="*/ 7677149 w 7677149"/>
              <a:gd name="connsiteY2" fmla="*/ 6858000 h 6858000"/>
              <a:gd name="connsiteX3" fmla="*/ 0 w 767714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77149" h="6858000">
                <a:moveTo>
                  <a:pt x="0" y="0"/>
                </a:moveTo>
                <a:lnTo>
                  <a:pt x="7677149" y="0"/>
                </a:lnTo>
                <a:lnTo>
                  <a:pt x="7677149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29872" y="2828013"/>
            <a:ext cx="4889500" cy="895350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30988" y="3757231"/>
            <a:ext cx="4889500" cy="1204236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874712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98600" y="1854200"/>
            <a:ext cx="5112000" cy="4321175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10440000" cy="1368000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874713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874712" y="2716271"/>
            <a:ext cx="5112000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195764" y="1854298"/>
            <a:ext cx="5112000" cy="72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95760" y="2716271"/>
            <a:ext cx="5112001" cy="34560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74800" y="334800"/>
            <a:ext cx="4176000" cy="162000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  <p:custDataLst>
              <p:tags r:id="rId3"/>
            </p:custDataLst>
          </p:nvPr>
        </p:nvSpPr>
        <p:spPr>
          <a:xfrm>
            <a:off x="5193525" y="334800"/>
            <a:ext cx="6120000" cy="583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874800" y="2111473"/>
            <a:ext cx="4176000" cy="40536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795909" y="333375"/>
            <a:ext cx="1512000" cy="5832000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874800" y="334800"/>
            <a:ext cx="8784000" cy="5832000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8.xml"/><Relationship Id="rId16" Type="http://schemas.openxmlformats.org/officeDocument/2006/relationships/tags" Target="../tags/tag67.xml"/><Relationship Id="rId15" Type="http://schemas.openxmlformats.org/officeDocument/2006/relationships/tags" Target="../tags/tag66.xml"/><Relationship Id="rId14" Type="http://schemas.openxmlformats.org/officeDocument/2006/relationships/tags" Target="../tags/tag65.xml"/><Relationship Id="rId13" Type="http://schemas.openxmlformats.org/officeDocument/2006/relationships/tags" Target="../tags/tag64.xml"/><Relationship Id="rId12" Type="http://schemas.openxmlformats.org/officeDocument/2006/relationships/tags" Target="../tags/tag63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76000" y="333375"/>
            <a:ext cx="10440000" cy="1366838"/>
          </a:xfrm>
          <a:prstGeom prst="rect">
            <a:avLst/>
          </a:prstGeom>
        </p:spPr>
        <p:txBody>
          <a:bodyPr vert="horz" lIns="91440" tIns="45720" rIns="91440" bIns="4680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76000" y="1854000"/>
            <a:ext cx="10440000" cy="4320000"/>
          </a:xfrm>
          <a:prstGeom prst="rect">
            <a:avLst/>
          </a:prstGeom>
        </p:spPr>
        <p:txBody>
          <a:bodyPr vert="horz" lIns="91440" tIns="45720" rIns="9144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l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ct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6800" rtlCol="0" anchor="ctr">
            <a:normAutofit/>
          </a:bodyPr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image" Target="../media/image11.png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image" Target="../media/image5.png"/><Relationship Id="rId4" Type="http://schemas.openxmlformats.org/officeDocument/2006/relationships/tags" Target="../tags/tag127.xml"/><Relationship Id="rId3" Type="http://schemas.openxmlformats.org/officeDocument/2006/relationships/tags" Target="../tags/tag126.xml"/><Relationship Id="rId2" Type="http://schemas.openxmlformats.org/officeDocument/2006/relationships/tags" Target="../tags/tag125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24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36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13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openxmlformats.org/officeDocument/2006/relationships/image" Target="../media/image14.jpeg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43.xml"/><Relationship Id="rId1" Type="http://schemas.openxmlformats.org/officeDocument/2006/relationships/tags" Target="../tags/tag13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47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tags" Target="../tags/tag146.xml"/><Relationship Id="rId3" Type="http://schemas.openxmlformats.org/officeDocument/2006/relationships/tags" Target="../tags/tag145.xml"/><Relationship Id="rId2" Type="http://schemas.openxmlformats.org/officeDocument/2006/relationships/image" Target="../media/image8.png"/><Relationship Id="rId10" Type="http://schemas.openxmlformats.org/officeDocument/2006/relationships/notesSlide" Target="../notesSlides/notesSlide9.xml"/><Relationship Id="rId1" Type="http://schemas.openxmlformats.org/officeDocument/2006/relationships/tags" Target="../tags/tag14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image" Target="../media/image21.png"/><Relationship Id="rId7" Type="http://schemas.openxmlformats.org/officeDocument/2006/relationships/tags" Target="../tags/tag152.xml"/><Relationship Id="rId6" Type="http://schemas.openxmlformats.org/officeDocument/2006/relationships/image" Target="../media/image20.png"/><Relationship Id="rId5" Type="http://schemas.openxmlformats.org/officeDocument/2006/relationships/tags" Target="../tags/tag151.xml"/><Relationship Id="rId4" Type="http://schemas.openxmlformats.org/officeDocument/2006/relationships/image" Target="../media/image19.png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53.xml"/><Relationship Id="rId1" Type="http://schemas.openxmlformats.org/officeDocument/2006/relationships/tags" Target="../tags/tag14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57.xml"/><Relationship Id="rId5" Type="http://schemas.openxmlformats.org/officeDocument/2006/relationships/image" Target="../media/image24.png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image" Target="../media/image23.jpeg"/><Relationship Id="rId1" Type="http://schemas.openxmlformats.org/officeDocument/2006/relationships/tags" Target="../tags/tag154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60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tags" Target="../tags/tag159.xml"/><Relationship Id="rId1" Type="http://schemas.openxmlformats.org/officeDocument/2006/relationships/tags" Target="../tags/tag158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1.xml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162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7.xml"/><Relationship Id="rId20" Type="http://schemas.openxmlformats.org/officeDocument/2006/relationships/tags" Target="../tags/tag92.xml"/><Relationship Id="rId2" Type="http://schemas.openxmlformats.org/officeDocument/2006/relationships/tags" Target="../tags/tag74.xml"/><Relationship Id="rId19" Type="http://schemas.openxmlformats.org/officeDocument/2006/relationships/tags" Target="../tags/tag91.xml"/><Relationship Id="rId18" Type="http://schemas.openxmlformats.org/officeDocument/2006/relationships/tags" Target="../tags/tag90.xml"/><Relationship Id="rId17" Type="http://schemas.openxmlformats.org/officeDocument/2006/relationships/tags" Target="../tags/tag89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tags" Target="../tags/tag9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101.xml"/><Relationship Id="rId2" Type="http://schemas.openxmlformats.org/officeDocument/2006/relationships/image" Target="../media/image3.png"/><Relationship Id="rId1" Type="http://schemas.openxmlformats.org/officeDocument/2006/relationships/tags" Target="../tags/tag10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image" Target="../media/image5.png"/><Relationship Id="rId6" Type="http://schemas.openxmlformats.org/officeDocument/2006/relationships/tags" Target="../tags/tag106.xml"/><Relationship Id="rId5" Type="http://schemas.openxmlformats.org/officeDocument/2006/relationships/image" Target="../media/image4.png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2" Type="http://schemas.openxmlformats.org/officeDocument/2006/relationships/notesSlide" Target="../notesSlides/notesSlide2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109.xml"/><Relationship Id="rId1" Type="http://schemas.openxmlformats.org/officeDocument/2006/relationships/tags" Target="../tags/tag10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image" Target="../media/image6.png"/><Relationship Id="rId1" Type="http://schemas.openxmlformats.org/officeDocument/2006/relationships/tags" Target="../tags/tag11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image" Target="../media/image9.png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image" Target="../media/image8.png"/><Relationship Id="rId3" Type="http://schemas.openxmlformats.org/officeDocument/2006/relationships/tags" Target="../tags/tag115.xml"/><Relationship Id="rId2" Type="http://schemas.openxmlformats.org/officeDocument/2006/relationships/image" Target="../media/image7.jpeg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image" Target="../media/image10.jpeg"/><Relationship Id="rId1" Type="http://schemas.openxmlformats.org/officeDocument/2006/relationships/tags" Target="../tags/tag1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Commerce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汇报人：硬核小组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  <p:custDataLst>
              <p:tags r:id="rId3"/>
            </p:custDataLst>
          </p:nvPr>
        </p:nvSpPr>
        <p:spPr>
          <a:xfrm>
            <a:off x="879742" y="4809923"/>
            <a:ext cx="2160000" cy="547200"/>
          </a:xfrm>
        </p:spPr>
        <p:txBody>
          <a:bodyPr>
            <a:normAutofit fontScale="80000"/>
          </a:bodyPr>
          <a:lstStyle/>
          <a:p>
            <a:r>
              <a:rPr lang="zh-CN" altLang="en-US" dirty="0"/>
              <a:t>汇报日期：</a:t>
            </a:r>
            <a:r>
              <a:rPr lang="en-US" altLang="zh-CN" dirty="0"/>
              <a:t>2019.1.9</a:t>
            </a:r>
            <a:endParaRPr lang="en-US" altLang="zh-CN" dirty="0"/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863725" y="5991553"/>
            <a:ext cx="8464550" cy="40068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t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buSzPct val="25000"/>
              <a:defRPr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Montserrat" panose="02000505000000020004"/>
              </a:rPr>
              <a:t>显示用户名和联系方式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Montserrat" panose="02000505000000020004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49007" y="436747"/>
            <a:ext cx="5493986" cy="501869"/>
          </a:xfrm>
          <a:prstGeom prst="rect">
            <a:avLst/>
          </a:prstGeom>
          <a:noFill/>
        </p:spPr>
        <p:txBody>
          <a:bodyPr wrap="square" lIns="90000" tIns="0" rIns="90000" bIns="0" rtlCol="0" anchor="b">
            <a:normAutofit lnSpcReduction="20000"/>
          </a:bodyPr>
          <a:lstStyle/>
          <a:p>
            <a:pPr algn="ctr" defTabSz="685800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个人中心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页面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349008" y="1000448"/>
            <a:ext cx="5493985" cy="28674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t" anchorCtr="0">
            <a:normAutofit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defTabSz="68580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简洁大方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1" name="图片 20" descr="C:\Users\Administrator\Desktop\{[L7LXUGM13JJUJ9PBKKLSO.png{[L7LXUGM13JJUJ9PBKKLSO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5941060" y="1637665"/>
            <a:ext cx="4934585" cy="4070985"/>
          </a:xfrm>
          <a:custGeom>
            <a:avLst/>
            <a:gdLst>
              <a:gd name="connsiteX0" fmla="*/ 0 w 3183430"/>
              <a:gd name="connsiteY0" fmla="*/ 0 h 4064528"/>
              <a:gd name="connsiteX1" fmla="*/ 3183430 w 3183430"/>
              <a:gd name="connsiteY1" fmla="*/ 0 h 4064528"/>
              <a:gd name="connsiteX2" fmla="*/ 3183430 w 3183430"/>
              <a:gd name="connsiteY2" fmla="*/ 4064528 h 4064528"/>
              <a:gd name="connsiteX3" fmla="*/ 0 w 3183430"/>
              <a:gd name="connsiteY3" fmla="*/ 4064528 h 406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30" h="4064528">
                <a:moveTo>
                  <a:pt x="0" y="0"/>
                </a:moveTo>
                <a:lnTo>
                  <a:pt x="3183430" y="0"/>
                </a:lnTo>
                <a:lnTo>
                  <a:pt x="3183430" y="4064528"/>
                </a:lnTo>
                <a:lnTo>
                  <a:pt x="0" y="4064528"/>
                </a:ln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4504576" y="5086348"/>
            <a:ext cx="3182848" cy="622301"/>
          </a:xfrm>
          <a:prstGeom prst="rect">
            <a:avLst/>
          </a:prstGeom>
          <a:solidFill>
            <a:schemeClr val="tx1">
              <a:alpha val="49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 defTabSz="685800">
              <a:lnSpc>
                <a:spcPct val="130000"/>
              </a:lnSpc>
            </a:pP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4526186" y="5133974"/>
            <a:ext cx="3139628" cy="52387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buSzPct val="25000"/>
              <a:defRPr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Montserrat" panose="02000505000000020004"/>
              </a:rPr>
              <a:t>快捷登录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+mn-cs"/>
              <a:sym typeface="Montserrat" panose="02000505000000020004"/>
            </a:endParaRPr>
          </a:p>
        </p:txBody>
      </p:sp>
      <p:pic>
        <p:nvPicPr>
          <p:cNvPr id="4" name="图片 3" descr="HTJMH(]FYOPV9Y9GVI1DW2J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7135" y="1609725"/>
            <a:ext cx="9777095" cy="4382135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863725" y="5991553"/>
            <a:ext cx="8464550" cy="40068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t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buSzPct val="25000"/>
              <a:defRPr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Montserrat" panose="02000505000000020004"/>
              </a:rPr>
              <a:t>显示用户基本信息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Montserrat" panose="02000505000000020004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49007" y="436747"/>
            <a:ext cx="5493986" cy="501869"/>
          </a:xfrm>
          <a:prstGeom prst="rect">
            <a:avLst/>
          </a:prstGeom>
          <a:noFill/>
        </p:spPr>
        <p:txBody>
          <a:bodyPr wrap="square" lIns="90000" tIns="0" rIns="90000" bIns="0" rtlCol="0" anchor="b">
            <a:normAutofit lnSpcReduction="20000"/>
          </a:bodyPr>
          <a:lstStyle/>
          <a:p>
            <a:pPr algn="ctr" defTabSz="685800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个人信息</a:t>
            </a: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页面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349008" y="1000448"/>
            <a:ext cx="5493985" cy="28674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t" anchorCtr="0">
            <a:normAutofit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defTabSz="68580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简洁大方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2" name="矩形 1"/>
          <p:cNvSpPr/>
          <p:nvPr>
            <p:custDataLst>
              <p:tags r:id="rId4"/>
            </p:custDataLst>
          </p:nvPr>
        </p:nvSpPr>
        <p:spPr>
          <a:xfrm>
            <a:off x="4504576" y="5086348"/>
            <a:ext cx="3182848" cy="622301"/>
          </a:xfrm>
          <a:prstGeom prst="rect">
            <a:avLst/>
          </a:prstGeom>
          <a:solidFill>
            <a:schemeClr val="tx1">
              <a:alpha val="49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 defTabSz="685800">
              <a:lnSpc>
                <a:spcPct val="130000"/>
              </a:lnSpc>
            </a:pP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4526280" y="5133975"/>
            <a:ext cx="3139440" cy="176466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buSzPct val="25000"/>
              <a:defRPr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Montserrat" panose="02000505000000020004"/>
              </a:rPr>
              <a:t>录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+mn-cs"/>
              <a:sym typeface="Montserrat" panose="02000505000000020004"/>
            </a:endParaRPr>
          </a:p>
        </p:txBody>
      </p:sp>
      <p:pic>
        <p:nvPicPr>
          <p:cNvPr id="5" name="图片 4" descr="(S_M[[2QJ)U%0)WUC@T]5VI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5720" y="1352550"/>
            <a:ext cx="5892800" cy="4422775"/>
          </a:xfrm>
          <a:prstGeom prst="rect">
            <a:avLst/>
          </a:prstGeom>
        </p:spPr>
      </p:pic>
      <p:pic>
        <p:nvPicPr>
          <p:cNvPr id="6" name="图片 5" descr="FQR64A)C{K~SF@BIPC]NOO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3135" y="1353820"/>
            <a:ext cx="7508875" cy="442150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863725" y="5991553"/>
            <a:ext cx="8464550" cy="40068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t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buSzPct val="25000"/>
              <a:defRPr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Montserrat" panose="02000505000000020004"/>
              </a:rPr>
              <a:t>1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Montserrat" panose="02000505000000020004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49007" y="436747"/>
            <a:ext cx="5493986" cy="501869"/>
          </a:xfrm>
          <a:prstGeom prst="rect">
            <a:avLst/>
          </a:prstGeom>
          <a:noFill/>
        </p:spPr>
        <p:txBody>
          <a:bodyPr wrap="square" lIns="90000" tIns="0" rIns="90000" bIns="0" rtlCol="0" anchor="b">
            <a:normAutofit lnSpcReduction="20000"/>
          </a:bodyPr>
          <a:lstStyle/>
          <a:p>
            <a:pPr algn="ctr" defTabSz="685800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发布项目页面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349008" y="1000448"/>
            <a:ext cx="5493985" cy="28674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t" anchorCtr="0">
            <a:normAutofit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defTabSz="68580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上传图片要求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JPEG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格式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7692477" y="1638477"/>
            <a:ext cx="3183430" cy="4064528"/>
          </a:xfrm>
          <a:custGeom>
            <a:avLst/>
            <a:gdLst>
              <a:gd name="connsiteX0" fmla="*/ 0 w 3183430"/>
              <a:gd name="connsiteY0" fmla="*/ 0 h 4064528"/>
              <a:gd name="connsiteX1" fmla="*/ 3183430 w 3183430"/>
              <a:gd name="connsiteY1" fmla="*/ 0 h 4064528"/>
              <a:gd name="connsiteX2" fmla="*/ 3183430 w 3183430"/>
              <a:gd name="connsiteY2" fmla="*/ 4064528 h 4064528"/>
              <a:gd name="connsiteX3" fmla="*/ 0 w 3183430"/>
              <a:gd name="connsiteY3" fmla="*/ 4064528 h 406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30" h="4064528">
                <a:moveTo>
                  <a:pt x="0" y="0"/>
                </a:moveTo>
                <a:lnTo>
                  <a:pt x="3183430" y="0"/>
                </a:lnTo>
                <a:lnTo>
                  <a:pt x="3183430" y="4064528"/>
                </a:lnTo>
                <a:lnTo>
                  <a:pt x="0" y="4064528"/>
                </a:ln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6"/>
            </p:custDataLst>
          </p:nvPr>
        </p:nvSpPr>
        <p:spPr>
          <a:xfrm>
            <a:off x="4504576" y="5086348"/>
            <a:ext cx="3182848" cy="622301"/>
          </a:xfrm>
          <a:prstGeom prst="rect">
            <a:avLst/>
          </a:prstGeom>
          <a:solidFill>
            <a:schemeClr val="tx1">
              <a:alpha val="49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 defTabSz="685800">
              <a:lnSpc>
                <a:spcPct val="130000"/>
              </a:lnSpc>
            </a:pP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4526186" y="5133974"/>
            <a:ext cx="3139628" cy="52387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buSzPct val="25000"/>
              <a:defRPr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Montserrat" panose="02000505000000020004"/>
              </a:rPr>
              <a:t>单击此处添加文本具体内容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+mn-cs"/>
              <a:sym typeface="Montserrat" panose="02000505000000020004"/>
            </a:endParaRPr>
          </a:p>
        </p:txBody>
      </p:sp>
      <p:pic>
        <p:nvPicPr>
          <p:cNvPr id="4" name="图片 3" descr="NMQ[ZH$D60~7GH1K2X`M`RQ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8545" y="1481455"/>
            <a:ext cx="6607175" cy="4176395"/>
          </a:xfrm>
          <a:prstGeom prst="rect">
            <a:avLst/>
          </a:prstGeom>
        </p:spPr>
      </p:pic>
      <p:pic>
        <p:nvPicPr>
          <p:cNvPr id="5" name="图片 4" descr="7VYD15X7Z]0H{G{0INS`76B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2025" y="5657850"/>
            <a:ext cx="5868035" cy="122682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C:\Users\2GGTFQ2\Desktop\图片库\尺寸调整\169\169小\310408423.png31040842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9090938" y="34921"/>
            <a:ext cx="3073400" cy="1728789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900128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我的项目页面</a:t>
            </a:r>
            <a:endParaRPr lang="zh-CN" altLang="en-US" sz="2800" dirty="0"/>
          </a:p>
        </p:txBody>
      </p:sp>
      <p:pic>
        <p:nvPicPr>
          <p:cNvPr id="14" name="图片 13" descr="C:\Users\2GGTFQ2\Desktop\图片库\尺寸调整\169\169小\132337946.png13233794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259358" y="4750430"/>
            <a:ext cx="3073400" cy="1728789"/>
          </a:xfrm>
          <a:prstGeom prst="rect">
            <a:avLst/>
          </a:prstGeom>
        </p:spPr>
      </p:pic>
      <p:pic>
        <p:nvPicPr>
          <p:cNvPr id="3" name="图片 2" descr="I_7WNA2UGL@R~_HT~NA$~Y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55" y="1382395"/>
            <a:ext cx="6911975" cy="1706880"/>
          </a:xfrm>
          <a:prstGeom prst="rect">
            <a:avLst/>
          </a:prstGeom>
        </p:spPr>
      </p:pic>
      <p:pic>
        <p:nvPicPr>
          <p:cNvPr id="4" name="图片 3" descr="KJKNQS4O7VV_9B]W}{}8J{J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885" y="2191385"/>
            <a:ext cx="6226175" cy="456501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3481813" y="349703"/>
            <a:ext cx="5228375" cy="784267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ctr" anchorCtr="0">
            <a:normAutofit/>
          </a:bodyPr>
          <a:lstStyle>
            <a:defPPr>
              <a:defRPr lang="zh-CN"/>
            </a:defPPr>
            <a:lvl1pPr>
              <a:buSzPct val="25000"/>
              <a:defRPr sz="3200"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>
              <a:lnSpc>
                <a:spcPct val="130000"/>
              </a:lnSpc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Montserrat" panose="02000505000000020004"/>
              </a:rPr>
              <a:t>我的订单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Montserrat" panose="02000505000000020004"/>
            </a:endParaRPr>
          </a:p>
        </p:txBody>
      </p:sp>
      <p:sp>
        <p:nvSpPr>
          <p:cNvPr id="11" name="文本框 17"/>
          <p:cNvSpPr txBox="1"/>
          <p:nvPr>
            <p:custDataLst>
              <p:tags r:id="rId2"/>
            </p:custDataLst>
          </p:nvPr>
        </p:nvSpPr>
        <p:spPr>
          <a:xfrm>
            <a:off x="3481813" y="2514864"/>
            <a:ext cx="5228375" cy="440690"/>
          </a:xfrm>
          <a:prstGeom prst="rect">
            <a:avLst/>
          </a:prstGeom>
        </p:spPr>
        <p:txBody>
          <a:bodyPr vert="horz" lIns="90000" tIns="0" rIns="90000" bIns="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ontserrat" panose="02000505000000020004"/>
              </a:rPr>
              <a:t>单击此处添加副标题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ontserrat" panose="02000505000000020004"/>
            </a:endParaRPr>
          </a:p>
        </p:txBody>
      </p:sp>
      <p:pic>
        <p:nvPicPr>
          <p:cNvPr id="24" name="图片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/>
          <a:stretch>
            <a:fillRect/>
          </a:stretch>
        </p:blipFill>
        <p:spPr>
          <a:xfrm>
            <a:off x="9143999" y="3062604"/>
            <a:ext cx="3048000" cy="3048000"/>
          </a:xfrm>
          <a:custGeom>
            <a:avLst/>
            <a:gdLst>
              <a:gd name="connsiteX0" fmla="*/ 0 w 3060000"/>
              <a:gd name="connsiteY0" fmla="*/ 0 h 3060000"/>
              <a:gd name="connsiteX1" fmla="*/ 3060000 w 3060000"/>
              <a:gd name="connsiteY1" fmla="*/ 0 h 3060000"/>
              <a:gd name="connsiteX2" fmla="*/ 3060000 w 3060000"/>
              <a:gd name="connsiteY2" fmla="*/ 3060000 h 3060000"/>
              <a:gd name="connsiteX3" fmla="*/ 0 w 3060000"/>
              <a:gd name="connsiteY3" fmla="*/ 3060000 h 30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060000">
                <a:moveTo>
                  <a:pt x="0" y="0"/>
                </a:moveTo>
                <a:lnTo>
                  <a:pt x="3060000" y="0"/>
                </a:lnTo>
                <a:lnTo>
                  <a:pt x="3060000" y="3060000"/>
                </a:lnTo>
                <a:lnTo>
                  <a:pt x="0" y="3060000"/>
                </a:lnTo>
                <a:close/>
              </a:path>
            </a:pathLst>
          </a:cu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-1" y="14605"/>
            <a:ext cx="3048000" cy="3047999"/>
          </a:xfrm>
          <a:custGeom>
            <a:avLst/>
            <a:gdLst>
              <a:gd name="connsiteX0" fmla="*/ 0 w 3060000"/>
              <a:gd name="connsiteY0" fmla="*/ 0 h 3059999"/>
              <a:gd name="connsiteX1" fmla="*/ 3060000 w 3060000"/>
              <a:gd name="connsiteY1" fmla="*/ 0 h 3059999"/>
              <a:gd name="connsiteX2" fmla="*/ 3060000 w 3060000"/>
              <a:gd name="connsiteY2" fmla="*/ 3059999 h 3059999"/>
              <a:gd name="connsiteX3" fmla="*/ 0 w 3060000"/>
              <a:gd name="connsiteY3" fmla="*/ 3059999 h 305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059999">
                <a:moveTo>
                  <a:pt x="0" y="0"/>
                </a:moveTo>
                <a:lnTo>
                  <a:pt x="3060000" y="0"/>
                </a:lnTo>
                <a:lnTo>
                  <a:pt x="3060000" y="3059999"/>
                </a:lnTo>
                <a:lnTo>
                  <a:pt x="0" y="3059999"/>
                </a:lnTo>
                <a:close/>
              </a:path>
            </a:pathLst>
          </a:cu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/>
          <a:stretch>
            <a:fillRect/>
          </a:stretch>
        </p:blipFill>
        <p:spPr>
          <a:xfrm>
            <a:off x="9144000" y="14604"/>
            <a:ext cx="3048000" cy="3048000"/>
          </a:xfrm>
          <a:custGeom>
            <a:avLst/>
            <a:gdLst>
              <a:gd name="connsiteX0" fmla="*/ 0 w 3060000"/>
              <a:gd name="connsiteY0" fmla="*/ 0 h 3060000"/>
              <a:gd name="connsiteX1" fmla="*/ 3060000 w 3060000"/>
              <a:gd name="connsiteY1" fmla="*/ 0 h 3060000"/>
              <a:gd name="connsiteX2" fmla="*/ 3060000 w 3060000"/>
              <a:gd name="connsiteY2" fmla="*/ 3060000 h 3060000"/>
              <a:gd name="connsiteX3" fmla="*/ 0 w 3060000"/>
              <a:gd name="connsiteY3" fmla="*/ 3060000 h 30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0000" h="3060000">
                <a:moveTo>
                  <a:pt x="0" y="0"/>
                </a:moveTo>
                <a:lnTo>
                  <a:pt x="3060000" y="0"/>
                </a:lnTo>
                <a:lnTo>
                  <a:pt x="3060000" y="3060000"/>
                </a:lnTo>
                <a:lnTo>
                  <a:pt x="0" y="3060000"/>
                </a:lnTo>
                <a:close/>
              </a:path>
            </a:pathLst>
          </a:custGeom>
        </p:spPr>
      </p:pic>
      <p:pic>
        <p:nvPicPr>
          <p:cNvPr id="2" name="图片 1" descr="ZS635LA78%CLHSLHR[K}{ZI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16785" y="2245995"/>
            <a:ext cx="6927215" cy="451929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6"/>
          <a:stretch>
            <a:fillRect/>
          </a:stretch>
        </p:blipFill>
        <p:spPr>
          <a:xfrm>
            <a:off x="4886960" y="88900"/>
            <a:ext cx="3400425" cy="324104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900129" y="1700213"/>
            <a:ext cx="3834144" cy="4645024"/>
          </a:xfrm>
        </p:spPr>
        <p:txBody>
          <a:bodyPr>
            <a:normAutofit/>
          </a:bodyPr>
          <a:lstStyle/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1800" dirty="0"/>
              <a:t>可以添加备用地址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00128" y="584300"/>
            <a:ext cx="3834145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我的地址页面</a:t>
            </a:r>
            <a:endParaRPr lang="zh-CN" altLang="en-US" sz="2800" dirty="0"/>
          </a:p>
        </p:txBody>
      </p:sp>
      <p:pic>
        <p:nvPicPr>
          <p:cNvPr id="2" name="图片 1" descr="B9A$60K}6W)3XM2RGYJ_}M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730" y="2870835"/>
            <a:ext cx="6950075" cy="388683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3481813" y="28393"/>
            <a:ext cx="5228375" cy="784267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ctr" anchorCtr="0">
            <a:normAutofit/>
          </a:bodyPr>
          <a:lstStyle>
            <a:defPPr>
              <a:defRPr lang="zh-CN"/>
            </a:defPPr>
            <a:lvl1pPr>
              <a:buSzPct val="25000"/>
              <a:defRPr sz="3200">
                <a:solidFill>
                  <a:schemeClr val="bg1"/>
                </a:solidFill>
                <a:latin typeface="+mj-lt"/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>
              <a:lnSpc>
                <a:spcPct val="130000"/>
              </a:lnSpc>
            </a:pP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Montserrat" panose="02000505000000020004"/>
              </a:rPr>
              <a:t>项目详情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  <a:sym typeface="Montserrat" panose="02000505000000020004"/>
              </a:rPr>
              <a:t>页面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  <a:sym typeface="Montserrat" panose="02000505000000020004"/>
            </a:endParaRPr>
          </a:p>
        </p:txBody>
      </p:sp>
      <p:sp>
        <p:nvSpPr>
          <p:cNvPr id="11" name="文本框 17"/>
          <p:cNvSpPr txBox="1"/>
          <p:nvPr>
            <p:custDataLst>
              <p:tags r:id="rId2"/>
            </p:custDataLst>
          </p:nvPr>
        </p:nvSpPr>
        <p:spPr>
          <a:xfrm>
            <a:off x="3233528" y="881009"/>
            <a:ext cx="5228375" cy="440690"/>
          </a:xfrm>
          <a:prstGeom prst="rect">
            <a:avLst/>
          </a:prstGeom>
        </p:spPr>
        <p:txBody>
          <a:bodyPr vert="horz" lIns="90000" tIns="0" rIns="90000" bIns="0" rtlCol="0">
            <a:normAutofit/>
          </a:bodyPr>
          <a:lstStyle>
            <a:defPPr>
              <a:defRPr lang="zh-CN"/>
            </a:defPPr>
            <a:lvl1pPr indent="0" algn="ctr" defTabSz="913765">
              <a:spcBef>
                <a:spcPct val="20000"/>
              </a:spcBef>
              <a:buFont typeface="Arial" panose="020B0604020202020204" pitchFamily="34" charset="0"/>
              <a:buNone/>
              <a:defRPr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1200">
                <a:solidFill>
                  <a:schemeClr val="bg1">
                    <a:lumMod val="65000"/>
                  </a:schemeClr>
                </a:solidFill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100">
                <a:solidFill>
                  <a:schemeClr val="bg1">
                    <a:lumMod val="65000"/>
                  </a:schemeClr>
                </a:solidFill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1050">
                <a:solidFill>
                  <a:schemeClr val="bg1">
                    <a:lumMod val="65000"/>
                  </a:schemeClr>
                </a:solidFill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1050">
                <a:solidFill>
                  <a:schemeClr val="bg1">
                    <a:lumMod val="65000"/>
                  </a:schemeClr>
                </a:solidFill>
              </a:defRPr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pPr defTabSz="685800">
              <a:lnSpc>
                <a:spcPct val="130000"/>
              </a:lnSpc>
              <a:spcBef>
                <a:spcPct val="0"/>
              </a:spcBef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Montserrat" panose="02000505000000020004"/>
              </a:rPr>
              <a:t>详细的展示项目的各个细节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Montserrat" panose="02000505000000020004"/>
            </a:endParaRPr>
          </a:p>
        </p:txBody>
      </p:sp>
      <p:pic>
        <p:nvPicPr>
          <p:cNvPr id="2" name="图片 1" descr="02`NEWNKBI4}GS5T9VEQX}V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" y="2851785"/>
            <a:ext cx="5192395" cy="1985645"/>
          </a:xfrm>
          <a:prstGeom prst="rect">
            <a:avLst/>
          </a:prstGeom>
        </p:spPr>
      </p:pic>
      <p:pic>
        <p:nvPicPr>
          <p:cNvPr id="3" name="图片 2" descr="WR%7GRA~N%GLW18{{15~UR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775" y="2852420"/>
            <a:ext cx="6528435" cy="21272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YYRE$3CO[ZX{O%]R5V8ALD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225" y="1835785"/>
            <a:ext cx="9731375" cy="34747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84730" y="253365"/>
            <a:ext cx="79832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项目的评论页面</a:t>
            </a:r>
            <a:endParaRPr lang="zh-CN" altLang="en-US" sz="440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284730" y="253365"/>
            <a:ext cx="79832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支持项目功能</a:t>
            </a:r>
            <a:endParaRPr lang="zh-CN" altLang="en-US" sz="4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F9N3~MDF5S%~[[ZPZN]9VO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5455" y="1485265"/>
            <a:ext cx="6180455" cy="38868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同心圆 2"/>
          <p:cNvSpPr/>
          <p:nvPr>
            <p:custDataLst>
              <p:tags r:id="rId1"/>
            </p:custDataLst>
          </p:nvPr>
        </p:nvSpPr>
        <p:spPr>
          <a:xfrm>
            <a:off x="1132870" y="2121416"/>
            <a:ext cx="1204081" cy="1204081"/>
          </a:xfrm>
          <a:prstGeom prst="donut">
            <a:avLst>
              <a:gd name="adj" fmla="val 10146"/>
            </a:avLst>
          </a:prstGeom>
          <a:solidFill>
            <a:schemeClr val="accent1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endParaRPr 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968435" y="1963831"/>
            <a:ext cx="1522402" cy="1522402"/>
          </a:xfrm>
          <a:prstGeom prst="ellipse">
            <a:avLst/>
          </a:prstGeom>
          <a:noFill/>
          <a:ln w="76200">
            <a:solidFill>
              <a:schemeClr val="accent1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同心圆 5"/>
          <p:cNvSpPr/>
          <p:nvPr>
            <p:custDataLst>
              <p:tags r:id="rId3"/>
            </p:custDataLst>
          </p:nvPr>
        </p:nvSpPr>
        <p:spPr>
          <a:xfrm>
            <a:off x="3312877" y="2121416"/>
            <a:ext cx="1204081" cy="1204081"/>
          </a:xfrm>
          <a:prstGeom prst="donut">
            <a:avLst>
              <a:gd name="adj" fmla="val 10146"/>
            </a:avLst>
          </a:prstGeom>
          <a:solidFill>
            <a:schemeClr val="accent2"/>
          </a:solidFill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endParaRPr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椭圆 6"/>
          <p:cNvSpPr/>
          <p:nvPr>
            <p:custDataLst>
              <p:tags r:id="rId4"/>
            </p:custDataLst>
          </p:nvPr>
        </p:nvSpPr>
        <p:spPr>
          <a:xfrm>
            <a:off x="3148442" y="1963831"/>
            <a:ext cx="1522402" cy="1522402"/>
          </a:xfrm>
          <a:prstGeom prst="ellipse">
            <a:avLst/>
          </a:prstGeom>
          <a:noFill/>
          <a:ln w="76200">
            <a:solidFill>
              <a:schemeClr val="accent2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同心圆 8"/>
          <p:cNvSpPr/>
          <p:nvPr>
            <p:custDataLst>
              <p:tags r:id="rId5"/>
            </p:custDataLst>
          </p:nvPr>
        </p:nvSpPr>
        <p:spPr>
          <a:xfrm>
            <a:off x="5492884" y="2121416"/>
            <a:ext cx="1204081" cy="1204081"/>
          </a:xfrm>
          <a:prstGeom prst="donut">
            <a:avLst>
              <a:gd name="adj" fmla="val 10146"/>
            </a:avLst>
          </a:prstGeom>
          <a:solidFill>
            <a:schemeClr val="accent3"/>
          </a:soli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endParaRPr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椭圆 9"/>
          <p:cNvSpPr/>
          <p:nvPr>
            <p:custDataLst>
              <p:tags r:id="rId6"/>
            </p:custDataLst>
          </p:nvPr>
        </p:nvSpPr>
        <p:spPr>
          <a:xfrm>
            <a:off x="5328449" y="1963831"/>
            <a:ext cx="1522402" cy="1522402"/>
          </a:xfrm>
          <a:prstGeom prst="ellipse">
            <a:avLst/>
          </a:prstGeom>
          <a:noFill/>
          <a:ln w="76200">
            <a:solidFill>
              <a:schemeClr val="accent3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同心圆 11"/>
          <p:cNvSpPr/>
          <p:nvPr>
            <p:custDataLst>
              <p:tags r:id="rId7"/>
            </p:custDataLst>
          </p:nvPr>
        </p:nvSpPr>
        <p:spPr>
          <a:xfrm>
            <a:off x="7672891" y="2121416"/>
            <a:ext cx="1204081" cy="1204081"/>
          </a:xfrm>
          <a:prstGeom prst="donut">
            <a:avLst>
              <a:gd name="adj" fmla="val 10146"/>
            </a:avLst>
          </a:prstGeom>
          <a:solidFill>
            <a:schemeClr val="accent4"/>
          </a:solidFill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  <a:endParaRPr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椭圆 12"/>
          <p:cNvSpPr/>
          <p:nvPr>
            <p:custDataLst>
              <p:tags r:id="rId8"/>
            </p:custDataLst>
          </p:nvPr>
        </p:nvSpPr>
        <p:spPr>
          <a:xfrm>
            <a:off x="7508456" y="1963831"/>
            <a:ext cx="1522402" cy="1522402"/>
          </a:xfrm>
          <a:prstGeom prst="ellipse">
            <a:avLst/>
          </a:prstGeom>
          <a:noFill/>
          <a:ln w="76200">
            <a:solidFill>
              <a:schemeClr val="accent4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同心圆 14"/>
          <p:cNvSpPr/>
          <p:nvPr>
            <p:custDataLst>
              <p:tags r:id="rId9"/>
            </p:custDataLst>
          </p:nvPr>
        </p:nvSpPr>
        <p:spPr>
          <a:xfrm>
            <a:off x="9852897" y="2121416"/>
            <a:ext cx="1204081" cy="1204081"/>
          </a:xfrm>
          <a:prstGeom prst="donut">
            <a:avLst>
              <a:gd name="adj" fmla="val 10146"/>
            </a:avLst>
          </a:prstGeom>
          <a:solidFill>
            <a:schemeClr val="accent5"/>
          </a:solidFill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05</a:t>
            </a:r>
            <a:endParaRPr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椭圆 15"/>
          <p:cNvSpPr/>
          <p:nvPr>
            <p:custDataLst>
              <p:tags r:id="rId10"/>
            </p:custDataLst>
          </p:nvPr>
        </p:nvSpPr>
        <p:spPr>
          <a:xfrm>
            <a:off x="9688462" y="1963831"/>
            <a:ext cx="1522402" cy="1522402"/>
          </a:xfrm>
          <a:prstGeom prst="ellipse">
            <a:avLst/>
          </a:prstGeom>
          <a:noFill/>
          <a:ln w="76200">
            <a:solidFill>
              <a:schemeClr val="accent5"/>
            </a:solidFill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/>
            <a:endParaRPr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 bwMode="auto">
          <a:xfrm>
            <a:off x="660400" y="3916893"/>
            <a:ext cx="213847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李泽旭</a:t>
            </a:r>
            <a:endParaRPr lang="zh-CN" altLang="en-US" sz="2000" b="1" spc="300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12"/>
            </p:custDataLst>
          </p:nvPr>
        </p:nvSpPr>
        <p:spPr bwMode="auto">
          <a:xfrm>
            <a:off x="5020413" y="3916893"/>
            <a:ext cx="213847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fontScale="90000" lnSpcReduction="1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崔振国</a:t>
            </a:r>
            <a:endParaRPr lang="zh-CN" alt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13"/>
            </p:custDataLst>
          </p:nvPr>
        </p:nvSpPr>
        <p:spPr bwMode="auto">
          <a:xfrm>
            <a:off x="2840407" y="3916893"/>
            <a:ext cx="213847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刘再思</a:t>
            </a:r>
            <a:endParaRPr lang="zh-CN" alt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4"/>
            </p:custDataLst>
          </p:nvPr>
        </p:nvSpPr>
        <p:spPr bwMode="auto">
          <a:xfrm>
            <a:off x="7200420" y="3916893"/>
            <a:ext cx="213847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王誉熹</a:t>
            </a:r>
            <a:endParaRPr lang="zh-CN" alt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15"/>
            </p:custDataLst>
          </p:nvPr>
        </p:nvSpPr>
        <p:spPr bwMode="auto">
          <a:xfrm>
            <a:off x="9380427" y="3916893"/>
            <a:ext cx="2138473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0" anchor="b" anchorCtr="0">
            <a:normAutofit lnSpcReduction="20000"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2000" b="1" spc="3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翟广达</a:t>
            </a:r>
            <a:endParaRPr lang="zh-CN" altLang="en-US" sz="2000" b="1" spc="3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8" name="直接连接符 37"/>
          <p:cNvCxnSpPr/>
          <p:nvPr>
            <p:custDataLst>
              <p:tags r:id="rId16"/>
            </p:custDataLst>
          </p:nvPr>
        </p:nvCxnSpPr>
        <p:spPr>
          <a:xfrm>
            <a:off x="2819640" y="3945468"/>
            <a:ext cx="0" cy="13551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>
            <p:custDataLst>
              <p:tags r:id="rId17"/>
            </p:custDataLst>
          </p:nvPr>
        </p:nvCxnSpPr>
        <p:spPr>
          <a:xfrm>
            <a:off x="4999646" y="3945468"/>
            <a:ext cx="0" cy="13551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>
            <p:custDataLst>
              <p:tags r:id="rId18"/>
            </p:custDataLst>
          </p:nvPr>
        </p:nvCxnSpPr>
        <p:spPr>
          <a:xfrm>
            <a:off x="7179653" y="3945468"/>
            <a:ext cx="0" cy="13551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19"/>
            </p:custDataLst>
          </p:nvPr>
        </p:nvCxnSpPr>
        <p:spPr>
          <a:xfrm>
            <a:off x="9359660" y="3945468"/>
            <a:ext cx="0" cy="135510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130425" y="560705"/>
            <a:ext cx="86245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buFont typeface="Arial" panose="020B0604020202020204" pitchFamily="34" charset="0"/>
              <a:buNone/>
            </a:pPr>
            <a:r>
              <a:rPr lang="zh-CN" altLang="en-US" sz="3600" b="1"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组员介绍</a:t>
            </a:r>
            <a:endParaRPr lang="zh-CN" altLang="en-US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8881294" y="2523743"/>
            <a:ext cx="2638078" cy="2466975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tx2">
                    <a:alpha val="67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01</a:t>
            </a:r>
            <a:endParaRPr lang="en-US" altLang="zh-CN" spc="100" dirty="0">
              <a:solidFill>
                <a:schemeClr val="tx2">
                  <a:alpha val="67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项目概述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/>
          <a:lstStyle/>
          <a:p>
            <a:pPr lvl="0"/>
            <a:r>
              <a:rPr lang="zh-CN" altLang="en-US" dirty="0"/>
              <a:t>详细介绍项目的情况</a:t>
            </a:r>
            <a:endParaRPr lang="zh-CN" altLang="en-US" dirty="0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网站功能简介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本网站可以提供众筹项目发起和参与的服务，支持项目管理，支持游客访问，用户可以评论项目；</a:t>
            </a:r>
            <a:endParaRPr lang="zh-CN" altLang="en-US" dirty="0"/>
          </a:p>
          <a:p>
            <a:r>
              <a:rPr lang="zh-CN" altLang="en-US" dirty="0"/>
              <a:t>提供用户注册登录服务</a:t>
            </a:r>
            <a:endParaRPr lang="zh-CN" altLang="en-US" dirty="0"/>
          </a:p>
          <a:p>
            <a:r>
              <a:rPr lang="zh-CN" altLang="en-US" dirty="0"/>
              <a:t>项目分类展示，一目了然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Thanks</a:t>
            </a:r>
            <a:endParaRPr lang="en-US" altLang="zh-CN" dirty="0"/>
          </a:p>
        </p:txBody>
      </p:sp>
      <p:pic>
        <p:nvPicPr>
          <p:cNvPr id="2" name="图片 1" descr="4R8QD%~`{10KK0HQ[E)G}_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640" y="450215"/>
            <a:ext cx="10058400" cy="47193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41295" y="5367020"/>
            <a:ext cx="63836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zh-CN" altLang="en-US" sz="5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主页介绍</a:t>
            </a:r>
            <a:endParaRPr lang="zh-CN" altLang="en-US" sz="54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863725" y="5991553"/>
            <a:ext cx="8464550" cy="40068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t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buSzPct val="25000"/>
              <a:defRPr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Montserrat" panose="02000505000000020004"/>
              </a:rPr>
              <a:t>注册支持验证码验证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Montserrat" panose="02000505000000020004"/>
            </a:endParaRPr>
          </a:p>
        </p:txBody>
      </p:sp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3349007" y="436747"/>
            <a:ext cx="5493986" cy="501869"/>
          </a:xfrm>
          <a:prstGeom prst="rect">
            <a:avLst/>
          </a:prstGeom>
          <a:noFill/>
        </p:spPr>
        <p:txBody>
          <a:bodyPr wrap="square" lIns="90000" tIns="0" rIns="90000" bIns="0" rtlCol="0" anchor="b">
            <a:normAutofit lnSpcReduction="20000"/>
          </a:bodyPr>
          <a:lstStyle/>
          <a:p>
            <a:pPr algn="ctr" defTabSz="685800">
              <a:lnSpc>
                <a:spcPct val="13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登录注册页面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3349008" y="1000448"/>
            <a:ext cx="5493985" cy="286745"/>
          </a:xfrm>
          <a:prstGeom prst="rect">
            <a:avLst/>
          </a:prstGeom>
          <a:noFill/>
          <a:ln>
            <a:noFill/>
          </a:ln>
        </p:spPr>
        <p:txBody>
          <a:bodyPr lIns="90000" tIns="0" rIns="90000" bIns="0" anchor="t" anchorCtr="0">
            <a:normAutofit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  <a:defRPr b="0" i="0" u="none" strike="noStrike" cap="none"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</a:defRPr>
            </a:lvl9pPr>
          </a:lstStyle>
          <a:p>
            <a:pPr defTabSz="685800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rPr>
              <a:t>简洁大方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2" name="图片 21" descr="C:\Users\Administrator\Desktop\)@XS@B)FAD05X0)31Y0YYFS.png)@XS@B)FAD05X0)31Y0YYFS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322070" y="1638300"/>
            <a:ext cx="4618990" cy="4069715"/>
          </a:xfrm>
          <a:custGeom>
            <a:avLst/>
            <a:gdLst>
              <a:gd name="connsiteX0" fmla="*/ 0 w 3183430"/>
              <a:gd name="connsiteY0" fmla="*/ 0 h 4064528"/>
              <a:gd name="connsiteX1" fmla="*/ 3183430 w 3183430"/>
              <a:gd name="connsiteY1" fmla="*/ 0 h 4064528"/>
              <a:gd name="connsiteX2" fmla="*/ 3183430 w 3183430"/>
              <a:gd name="connsiteY2" fmla="*/ 4064528 h 4064528"/>
              <a:gd name="connsiteX3" fmla="*/ 0 w 3183430"/>
              <a:gd name="connsiteY3" fmla="*/ 4064528 h 406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30" h="4064528">
                <a:moveTo>
                  <a:pt x="0" y="0"/>
                </a:moveTo>
                <a:lnTo>
                  <a:pt x="3183430" y="0"/>
                </a:lnTo>
                <a:lnTo>
                  <a:pt x="3183430" y="4064528"/>
                </a:lnTo>
                <a:lnTo>
                  <a:pt x="0" y="4064528"/>
                </a:lnTo>
                <a:close/>
              </a:path>
            </a:pathLst>
          </a:custGeom>
        </p:spPr>
      </p:pic>
      <p:pic>
        <p:nvPicPr>
          <p:cNvPr id="21" name="图片 20" descr="C:\Users\Administrator\Desktop\{[L7LXUGM13JJUJ9PBKKLSO.png{[L7LXUGM13JJUJ9PBKKLSO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/>
          <a:stretch>
            <a:fillRect/>
          </a:stretch>
        </p:blipFill>
        <p:spPr>
          <a:xfrm>
            <a:off x="5941060" y="1637665"/>
            <a:ext cx="4934585" cy="4070985"/>
          </a:xfrm>
          <a:custGeom>
            <a:avLst/>
            <a:gdLst>
              <a:gd name="connsiteX0" fmla="*/ 0 w 3183430"/>
              <a:gd name="connsiteY0" fmla="*/ 0 h 4064528"/>
              <a:gd name="connsiteX1" fmla="*/ 3183430 w 3183430"/>
              <a:gd name="connsiteY1" fmla="*/ 0 h 4064528"/>
              <a:gd name="connsiteX2" fmla="*/ 3183430 w 3183430"/>
              <a:gd name="connsiteY2" fmla="*/ 4064528 h 4064528"/>
              <a:gd name="connsiteX3" fmla="*/ 0 w 3183430"/>
              <a:gd name="connsiteY3" fmla="*/ 4064528 h 406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83430" h="4064528">
                <a:moveTo>
                  <a:pt x="0" y="0"/>
                </a:moveTo>
                <a:lnTo>
                  <a:pt x="3183430" y="0"/>
                </a:lnTo>
                <a:lnTo>
                  <a:pt x="3183430" y="4064528"/>
                </a:lnTo>
                <a:lnTo>
                  <a:pt x="0" y="4064528"/>
                </a:lnTo>
                <a:close/>
              </a:path>
            </a:pathLst>
          </a:custGeom>
        </p:spPr>
      </p:pic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4504576" y="5086348"/>
            <a:ext cx="3182848" cy="622301"/>
          </a:xfrm>
          <a:prstGeom prst="rect">
            <a:avLst/>
          </a:prstGeom>
          <a:solidFill>
            <a:schemeClr val="tx1">
              <a:alpha val="49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6800" rIns="90000" bIns="46800" rtlCol="0" anchor="ctr">
            <a:normAutofit/>
          </a:bodyPr>
          <a:lstStyle/>
          <a:p>
            <a:pPr algn="ctr" defTabSz="685800">
              <a:lnSpc>
                <a:spcPct val="130000"/>
              </a:lnSpc>
            </a:pPr>
            <a:endParaRPr lang="zh-CN" altLang="en-US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4526186" y="5133974"/>
            <a:ext cx="3139628" cy="523875"/>
          </a:xfrm>
          <a:prstGeom prst="rect">
            <a:avLst/>
          </a:prstGeom>
          <a:noFill/>
          <a:ln>
            <a:noFill/>
          </a:ln>
        </p:spPr>
        <p:txBody>
          <a:bodyPr lIns="90000" tIns="46800" rIns="90000" bIns="46800" anchor="ctr" anchorCtr="0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buSzPct val="25000"/>
              <a:defRPr>
                <a:solidFill>
                  <a:schemeClr val="bg1"/>
                </a:solidFill>
                <a:ea typeface="Montserrat" panose="02000505000000020004"/>
                <a:cs typeface="Arial" panose="020B0604020202020204" pitchFamily="34" charset="0"/>
              </a:defRPr>
            </a:lvl1pPr>
          </a:lstStyle>
          <a:p>
            <a:pPr algn="ctr" defTabSz="685800"/>
            <a:r>
              <a:rPr lang="zh-CN" altLang="en-US" sz="1600" b="1" dirty="0">
                <a:latin typeface="微软雅黑" panose="020B0503020204020204" charset="-122"/>
                <a:ea typeface="微软雅黑" panose="020B0503020204020204" charset="-122"/>
                <a:cs typeface="+mn-cs"/>
                <a:sym typeface="Montserrat" panose="02000505000000020004"/>
              </a:rPr>
              <a:t>快捷登录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+mn-cs"/>
              <a:sym typeface="Montserrat" panose="02000505000000020004"/>
            </a:endParaRPr>
          </a:p>
        </p:txBody>
      </p:sp>
    </p:spTree>
    <p:custDataLst>
      <p:tags r:id="rId10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26942\Desktop\%ZS)O`(L@$}K))0E$$UE]B5.png%ZS)O`(L@$}K))0E$$UE]B5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4636770" y="1116965"/>
            <a:ext cx="7254875" cy="404812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900129" y="1700213"/>
            <a:ext cx="3834144" cy="4645024"/>
          </a:xfrm>
        </p:spPr>
        <p:txBody>
          <a:bodyPr>
            <a:normAutofit/>
          </a:bodyPr>
          <a:lstStyle/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1800" dirty="0"/>
              <a:t>根据支持金额，将项目从上到下排序展示给用户，界面显示项目的支持金额，项目简介，项目发布时间等。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00128" y="584300"/>
            <a:ext cx="3834145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800" dirty="0"/>
              <a:t>最热发布</a:t>
            </a:r>
            <a:endParaRPr lang="zh-CN" altLang="en-US" sz="2800" dirty="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Administrator\Desktop\A_$G_~[_33ZZGJFNHM[0GJL.jpgA_$G_~[_33ZZGJFNHM[0GJL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2545715" y="1847850"/>
            <a:ext cx="6286500" cy="3026410"/>
          </a:xfrm>
          <a:prstGeom prst="rect">
            <a:avLst/>
          </a:prstGeom>
        </p:spPr>
      </p:pic>
      <p:pic>
        <p:nvPicPr>
          <p:cNvPr id="10" name="图片 9" descr="C:\Users\2GGTFQ2\Desktop\图片库\尺寸调整\169\169小\310408423.png310408423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/>
          <a:stretch>
            <a:fillRect/>
          </a:stretch>
        </p:blipFill>
        <p:spPr>
          <a:xfrm>
            <a:off x="8915043" y="118741"/>
            <a:ext cx="3073400" cy="1728789"/>
          </a:xfrm>
          <a:prstGeom prst="rect">
            <a:avLst/>
          </a:prstGeom>
        </p:spPr>
      </p:pic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3590242" y="5122478"/>
            <a:ext cx="4743545" cy="133716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 algn="ctr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</a:rPr>
              <a:t>将所有项目陈列在页面上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747093" y="584300"/>
            <a:ext cx="10429952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“</a:t>
            </a:r>
            <a:r>
              <a:rPr lang="zh-CN" altLang="en-US" sz="2800" dirty="0"/>
              <a:t>所有项目</a:t>
            </a:r>
            <a:r>
              <a:rPr lang="en-US" altLang="zh-CN" sz="2800" dirty="0"/>
              <a:t>”</a:t>
            </a:r>
            <a:r>
              <a:rPr lang="zh-CN" altLang="en-US" sz="2800" dirty="0"/>
              <a:t>页面</a:t>
            </a:r>
            <a:endParaRPr lang="zh-CN" altLang="en-US" sz="2800" dirty="0"/>
          </a:p>
        </p:txBody>
      </p:sp>
      <p:pic>
        <p:nvPicPr>
          <p:cNvPr id="14" name="图片 13" descr="C:\Users\2GGTFQ2\Desktop\图片库\尺寸调整\169\169小\132337946.png132337946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/>
          <a:srcRect/>
          <a:stretch>
            <a:fillRect/>
          </a:stretch>
        </p:blipFill>
        <p:spPr>
          <a:xfrm>
            <a:off x="8915043" y="4926325"/>
            <a:ext cx="3073400" cy="1728789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Administrator\Desktop\Q2O28UN8%@Z{YM`H_%5Y(TX.jpgQ2O28UN8%@Z{YM`H_%5Y(TX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/>
          <a:stretch>
            <a:fillRect/>
          </a:stretch>
        </p:blipFill>
        <p:spPr>
          <a:xfrm>
            <a:off x="4636770" y="1508125"/>
            <a:ext cx="7254875" cy="3265805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half" idx="4294967295"/>
            <p:custDataLst>
              <p:tags r:id="rId3"/>
            </p:custDataLst>
          </p:nvPr>
        </p:nvSpPr>
        <p:spPr>
          <a:xfrm>
            <a:off x="900129" y="1700213"/>
            <a:ext cx="3834144" cy="4645024"/>
          </a:xfrm>
        </p:spPr>
        <p:txBody>
          <a:bodyPr>
            <a:normAutofit/>
          </a:bodyPr>
          <a:lstStyle/>
          <a:p>
            <a:pPr marL="0" indent="0">
              <a:lnSpc>
                <a:spcPct val="180000"/>
              </a:lnSpc>
              <a:spcBef>
                <a:spcPts val="0"/>
              </a:spcBef>
              <a:buNone/>
            </a:pPr>
            <a:r>
              <a:rPr lang="zh-CN" altLang="en-US" sz="1800" dirty="0"/>
              <a:t>将光标移动到导航栏</a:t>
            </a:r>
            <a:r>
              <a:rPr lang="en-US" altLang="zh-CN" sz="1800" dirty="0"/>
              <a:t>“</a:t>
            </a:r>
            <a:r>
              <a:rPr lang="zh-CN" altLang="en-US" sz="1800" dirty="0"/>
              <a:t>所有</a:t>
            </a:r>
            <a:r>
              <a:rPr lang="en-US" altLang="zh-CN" sz="1800" dirty="0"/>
              <a:t>”</a:t>
            </a:r>
            <a:r>
              <a:rPr lang="zh-CN" altLang="en-US" sz="1800" dirty="0"/>
              <a:t>处，可以查看三种类项目导航并可以点击进入。</a:t>
            </a:r>
            <a:r>
              <a:rPr lang="en-US" altLang="zh-CN" sz="1800" dirty="0"/>
              <a:t>c</a:t>
            </a:r>
            <a:endParaRPr lang="en-US" altLang="zh-CN" sz="1800" dirty="0"/>
          </a:p>
        </p:txBody>
      </p:sp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900128" y="584300"/>
            <a:ext cx="3834145" cy="798451"/>
          </a:xfrm>
          <a:prstGeom prst="rect">
            <a:avLst/>
          </a:prstGeom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2400" b="1"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altLang="zh-CN" sz="2800" dirty="0"/>
              <a:t>“</a:t>
            </a:r>
            <a:r>
              <a:rPr lang="zh-CN" altLang="en-US" sz="2800" dirty="0"/>
              <a:t>所有</a:t>
            </a:r>
            <a:r>
              <a:rPr lang="en-US" altLang="zh-CN" sz="2800" dirty="0"/>
              <a:t>”</a:t>
            </a:r>
            <a:r>
              <a:rPr lang="zh-CN" altLang="en-US" sz="2800" dirty="0"/>
              <a:t>页面</a:t>
            </a:r>
            <a:endParaRPr lang="zh-CN" altLang="en-US" sz="2800" dirty="0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SCONTENTSTITLE" val="0"/>
  <p:tag name="KSO_WM_UNIT_PRESET_TEXT" val="Thanks"/>
  <p:tag name="KSO_WM_UNIT_VALUE" val="4"/>
  <p:tag name="KSO_WM_UNIT_HIGHLIGHT" val="0"/>
  <p:tag name="KSO_WM_UNIT_COMPATIBLE" val="0"/>
  <p:tag name="KSO_WM_UNIT_TYPE" val="a"/>
  <p:tag name="KSO_WM_UNIT_INDEX" val="1"/>
  <p:tag name="KSO_WM_UNIT_ID" val="custom20191158_15*a*1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101.xml><?xml version="1.0" encoding="utf-8"?>
<p:tagLst xmlns:p="http://schemas.openxmlformats.org/presentationml/2006/main">
  <p:tag name="KSO_WM_SLIDE_ID" val="custom20191158_15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1158"/>
  <p:tag name="KSO_WM_SLIDE_LAYOUT" val="a"/>
  <p:tag name="KSO_WM_SLIDE_LAYOUT_CNT" val="1"/>
  <p:tag name="KSO_WM_SLIDE_TYPE" val="endPage"/>
  <p:tag name="KSO_WM_SLIDE_SUBTYPE" val="pureTxt"/>
</p:tagLst>
</file>

<file path=ppt/tags/tag102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f*2"/>
  <p:tag name="KSO_WM_UNIT_LAYERLEVEL" val="1"/>
  <p:tag name="KSO_WM_UNIT_VALUE" val="4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f"/>
  <p:tag name="KSO_WM_UNIT_INDEX" val="2"/>
  <p:tag name="KSO_WM_UNIT_PRESET_TEXT" val="单击此处添加文本具体内容"/>
</p:tagLst>
</file>

<file path=ppt/tags/tag103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a*1"/>
  <p:tag name="KSO_WM_UNIT_LAYERLEVEL" val="1"/>
  <p:tag name="KSO_WM_UNIT_VALUE" val="17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a"/>
  <p:tag name="KSO_WM_UNIT_INDEX" val="1"/>
  <p:tag name="KSO_WM_UNIT_PRESET_TEXT" val="单击此处添加标题"/>
</p:tagLst>
</file>

<file path=ppt/tags/tag104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b*1"/>
  <p:tag name="KSO_WM_UNIT_LAYERLEVEL" val="1"/>
  <p:tag name="KSO_WM_UNIT_VALUE" val="21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b"/>
  <p:tag name="KSO_WM_UNIT_INDEX" val="1"/>
  <p:tag name="KSO_WM_UNIT_PRESET_TEXT" val="单击此处添加副标题"/>
</p:tagLst>
</file>

<file path=ppt/tags/tag105.xml><?xml version="1.0" encoding="utf-8"?>
<p:tagLst xmlns:p="http://schemas.openxmlformats.org/presentationml/2006/main">
  <p:tag name="KSO_WM_UNIT_VALUE" val="1128*8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1158_13*d*1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06.xml><?xml version="1.0" encoding="utf-8"?>
<p:tagLst xmlns:p="http://schemas.openxmlformats.org/presentationml/2006/main">
  <p:tag name="KSO_WM_UNIT_VALUE" val="1128*8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91158_13*d*2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UNIT_ID" val="custom20191158_13*i*1"/>
  <p:tag name="KSO_WM_TEMPLATE_CATEGORY" val="custom"/>
  <p:tag name="KSO_WM_TEMPLATE_INDEX" val="20191158"/>
  <p:tag name="KSO_WM_UNIT_HIGHLIGHT" val="0"/>
  <p:tag name="KSO_WM_UNIT_COMPATIBLE" val="0"/>
  <p:tag name="KSO_WM_UNIT_LAYERLEVEL" val="1"/>
  <p:tag name="KSO_WM_UNIT_DIAGRAM_ISNUMVISUAL" val="0"/>
  <p:tag name="KSO_WM_UNIT_DIAGRAM_ISREFERUNIT" val="0"/>
  <p:tag name="KSO_WM_UNIT_TYPE" val="i"/>
  <p:tag name="KSO_WM_UNIT_INDEX" val="1"/>
</p:tagLst>
</file>

<file path=ppt/tags/tag108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f*1"/>
  <p:tag name="KSO_WM_UNIT_LAYERLEVEL" val="1"/>
  <p:tag name="KSO_WM_UNIT_VALUE" val="3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f"/>
  <p:tag name="KSO_WM_UNIT_INDEX" val="1"/>
  <p:tag name="KSO_WM_UNIT_PRESET_TEXT" val="单击此处添加文本具体内容"/>
</p:tagLst>
</file>

<file path=ppt/tags/tag109.xml><?xml version="1.0" encoding="utf-8"?>
<p:tagLst xmlns:p="http://schemas.openxmlformats.org/presentationml/2006/main">
  <p:tag name="KSO_WM_TEMPLATE_CATEGORY" val="custom"/>
  <p:tag name="KSO_WM_TEMPLATE_INDEX" val="20191158"/>
  <p:tag name="KSO_WM_TAG_VERSION" val="1.0"/>
  <p:tag name="KSO_WM_SLIDE_ID" val="custom20191158_13"/>
  <p:tag name="KSO_WM_SLIDE_INDEX" val="13"/>
  <p:tag name="KSO_WM_SLIDE_ITEM_CNT" val="0"/>
  <p:tag name="KSO_WM_SLIDE_LAYOUT" val="a_b_d_f"/>
  <p:tag name="KSO_WM_SLIDE_LAYOUT_CNT" val="1_1_3_2"/>
  <p:tag name="KSO_WM_SLIDE_TYPE" val="text"/>
  <p:tag name="KSO_WM_SLIDE_SUBTYPE" val="picTxt"/>
  <p:tag name="KSO_WM_BEAUTIFY_FLAG" val="#wm#"/>
  <p:tag name="KSO_WM_SLIDE_POSITION" val="104*34"/>
  <p:tag name="KSO_WM_SLIDE_SIZE" val="751*468"/>
  <p:tag name="KSO_WM_TEMPLATE_THUMBS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VALUE" val="1619*169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1158_9*d*1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KSO_WM_TEMPLATE_CATEGORY" val="custom"/>
  <p:tag name="KSO_WM_TEMPLATE_INDEX" val="20191158"/>
  <p:tag name="KSO_WM_UNIT_TYPE" val="f"/>
  <p:tag name="KSO_WM_UNIT_INDEX" val="1"/>
  <p:tag name="KSO_WM_UNIT_ID" val="custom20191158_9*f*1"/>
  <p:tag name="KSO_WM_UNIT_LAYERLEVEL" val="1"/>
  <p:tag name="KSO_WM_UNIT_VALUE" val="190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</p:tagLst>
</file>

<file path=ppt/tags/tag112.xml><?xml version="1.0" encoding="utf-8"?>
<p:tagLst xmlns:p="http://schemas.openxmlformats.org/presentationml/2006/main">
  <p:tag name="KSO_WM_TEMPLATE_CATEGORY" val="custom"/>
  <p:tag name="KSO_WM_TEMPLATE_INDEX" val="20191158"/>
  <p:tag name="KSO_WM_UNIT_TYPE" val="a"/>
  <p:tag name="KSO_WM_UNIT_INDEX" val="1"/>
  <p:tag name="KSO_WM_UNIT_ID" val="custom20191158_9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113.xml><?xml version="1.0" encoding="utf-8"?>
<p:tagLst xmlns:p="http://schemas.openxmlformats.org/presentationml/2006/main">
  <p:tag name="KSO_WM_SLIDE_ID" val="custom20191158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91158"/>
  <p:tag name="KSO_WM_SLIDE_LAYOUT" val="a_d_f"/>
  <p:tag name="KSO_WM_SLIDE_LAYOUT_CNT" val="1_1_1"/>
</p:tagLst>
</file>

<file path=ppt/tags/tag114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1158_10*d*1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15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91158_10*d*2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16.xml><?xml version="1.0" encoding="utf-8"?>
<p:tagLst xmlns:p="http://schemas.openxmlformats.org/presentationml/2006/main">
  <p:tag name="KSO_WM_TEMPLATE_CATEGORY" val="custom"/>
  <p:tag name="KSO_WM_TEMPLATE_INDEX" val="20191158"/>
  <p:tag name="KSO_WM_UNIT_TYPE" val="f"/>
  <p:tag name="KSO_WM_UNIT_INDEX" val="1"/>
  <p:tag name="KSO_WM_UNIT_ID" val="custom20191158_10*f*1"/>
  <p:tag name="KSO_WM_UNIT_LAYERLEVEL" val="1"/>
  <p:tag name="KSO_WM_UNIT_VALUE" val="102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根据需要可酌情增减文字，以便观者准确的理解您传达的思想。"/>
  <p:tag name="KSO_WM_UNIT_DIAGRAM_ISNUMVISUAL" val="0"/>
  <p:tag name="KSO_WM_UNIT_DIAGRAM_ISREFERUNIT" val="0"/>
</p:tagLst>
</file>

<file path=ppt/tags/tag117.xml><?xml version="1.0" encoding="utf-8"?>
<p:tagLst xmlns:p="http://schemas.openxmlformats.org/presentationml/2006/main">
  <p:tag name="KSO_WM_TEMPLATE_CATEGORY" val="custom"/>
  <p:tag name="KSO_WM_TEMPLATE_INDEX" val="20191158"/>
  <p:tag name="KSO_WM_UNIT_TYPE" val="a"/>
  <p:tag name="KSO_WM_UNIT_INDEX" val="1"/>
  <p:tag name="KSO_WM_UNIT_ID" val="custom20191158_10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118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20191158_10*d*3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ID" val="custom20191158_10"/>
  <p:tag name="KSO_WM_SLIDE_TYPE" val="text"/>
  <p:tag name="KSO_WM_SLIDE_SUBTYPE" val="picTxt"/>
  <p:tag name="KSO_WM_SLIDE_ITEM_CNT" val="0"/>
  <p:tag name="KSO_WM_SLIDE_INDEX" val="10"/>
  <p:tag name="KSO_WM_SLIDE_SIZE" val="821*385"/>
  <p:tag name="KSO_WM_SLIDE_POSITION" val="70*46"/>
  <p:tag name="KSO_WM_TAG_VERSION" val="1.0"/>
  <p:tag name="KSO_WM_BEAUTIFY_FLAG" val="#wm#"/>
  <p:tag name="KSO_WM_TEMPLATE_CATEGORY" val="custom"/>
  <p:tag name="KSO_WM_TEMPLATE_INDEX" val="20191158"/>
  <p:tag name="KSO_WM_SLIDE_LAYOUT" val="a_d_f"/>
  <p:tag name="KSO_WM_SLIDE_LAYOUT_CNT" val="1_3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VALUE" val="1619*169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1158_9*d*1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TEMPLATE_CATEGORY" val="custom"/>
  <p:tag name="KSO_WM_TEMPLATE_INDEX" val="20191158"/>
  <p:tag name="KSO_WM_UNIT_TYPE" val="f"/>
  <p:tag name="KSO_WM_UNIT_INDEX" val="1"/>
  <p:tag name="KSO_WM_UNIT_ID" val="custom20191158_9*f*1"/>
  <p:tag name="KSO_WM_UNIT_LAYERLEVEL" val="1"/>
  <p:tag name="KSO_WM_UNIT_VALUE" val="190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</p:tagLst>
</file>

<file path=ppt/tags/tag122.xml><?xml version="1.0" encoding="utf-8"?>
<p:tagLst xmlns:p="http://schemas.openxmlformats.org/presentationml/2006/main">
  <p:tag name="KSO_WM_TEMPLATE_CATEGORY" val="custom"/>
  <p:tag name="KSO_WM_TEMPLATE_INDEX" val="20191158"/>
  <p:tag name="KSO_WM_UNIT_TYPE" val="a"/>
  <p:tag name="KSO_WM_UNIT_INDEX" val="1"/>
  <p:tag name="KSO_WM_UNIT_ID" val="custom20191158_9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123.xml><?xml version="1.0" encoding="utf-8"?>
<p:tagLst xmlns:p="http://schemas.openxmlformats.org/presentationml/2006/main">
  <p:tag name="KSO_WM_SLIDE_ID" val="custom20191158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91158"/>
  <p:tag name="KSO_WM_SLIDE_LAYOUT" val="a_d_f"/>
  <p:tag name="KSO_WM_SLIDE_LAYOUT_CNT" val="1_1_1"/>
</p:tagLst>
</file>

<file path=ppt/tags/tag124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f*2"/>
  <p:tag name="KSO_WM_UNIT_LAYERLEVEL" val="1"/>
  <p:tag name="KSO_WM_UNIT_VALUE" val="4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f"/>
  <p:tag name="KSO_WM_UNIT_INDEX" val="2"/>
  <p:tag name="KSO_WM_UNIT_PRESET_TEXT" val="单击此处添加文本具体内容"/>
</p:tagLst>
</file>

<file path=ppt/tags/tag125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a*1"/>
  <p:tag name="KSO_WM_UNIT_LAYERLEVEL" val="1"/>
  <p:tag name="KSO_WM_UNIT_VALUE" val="17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a"/>
  <p:tag name="KSO_WM_UNIT_INDEX" val="1"/>
  <p:tag name="KSO_WM_UNIT_PRESET_TEXT" val="单击此处添加标题"/>
</p:tagLst>
</file>

<file path=ppt/tags/tag126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b*1"/>
  <p:tag name="KSO_WM_UNIT_LAYERLEVEL" val="1"/>
  <p:tag name="KSO_WM_UNIT_VALUE" val="21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b"/>
  <p:tag name="KSO_WM_UNIT_INDEX" val="1"/>
  <p:tag name="KSO_WM_UNIT_PRESET_TEXT" val="单击此处添加副标题"/>
</p:tagLst>
</file>

<file path=ppt/tags/tag127.xml><?xml version="1.0" encoding="utf-8"?>
<p:tagLst xmlns:p="http://schemas.openxmlformats.org/presentationml/2006/main">
  <p:tag name="KSO_WM_UNIT_VALUE" val="1128*8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91158_13*d*2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28.xml><?xml version="1.0" encoding="utf-8"?>
<p:tagLst xmlns:p="http://schemas.openxmlformats.org/presentationml/2006/main">
  <p:tag name="KSO_WM_TAG_VERSION" val="1.0"/>
  <p:tag name="KSO_WM_BEAUTIFY_FLAG" val="#wm#"/>
  <p:tag name="KSO_WM_UNIT_ID" val="custom20191158_13*i*1"/>
  <p:tag name="KSO_WM_TEMPLATE_CATEGORY" val="custom"/>
  <p:tag name="KSO_WM_TEMPLATE_INDEX" val="20191158"/>
  <p:tag name="KSO_WM_UNIT_HIGHLIGHT" val="0"/>
  <p:tag name="KSO_WM_UNIT_COMPATIBLE" val="0"/>
  <p:tag name="KSO_WM_UNIT_LAYERLEVEL" val="1"/>
  <p:tag name="KSO_WM_UNIT_DIAGRAM_ISNUMVISUAL" val="0"/>
  <p:tag name="KSO_WM_UNIT_DIAGRAM_ISREFERUNIT" val="0"/>
  <p:tag name="KSO_WM_UNIT_TYPE" val="i"/>
  <p:tag name="KSO_WM_UNIT_INDEX" val="1"/>
</p:tagLst>
</file>

<file path=ppt/tags/tag129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f*1"/>
  <p:tag name="KSO_WM_UNIT_LAYERLEVEL" val="1"/>
  <p:tag name="KSO_WM_UNIT_VALUE" val="3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f"/>
  <p:tag name="KSO_WM_UNIT_INDEX" val="1"/>
  <p:tag name="KSO_WM_UNIT_PRESET_TEXT" val="单击此处添加文本具体内容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CATEGORY" val="custom"/>
  <p:tag name="KSO_WM_TEMPLATE_INDEX" val="20191158"/>
  <p:tag name="KSO_WM_TAG_VERSION" val="1.0"/>
  <p:tag name="KSO_WM_SLIDE_ID" val="custom20191158_13"/>
  <p:tag name="KSO_WM_SLIDE_INDEX" val="13"/>
  <p:tag name="KSO_WM_SLIDE_ITEM_CNT" val="0"/>
  <p:tag name="KSO_WM_SLIDE_LAYOUT" val="a_b_d_f"/>
  <p:tag name="KSO_WM_SLIDE_LAYOUT_CNT" val="1_1_3_2"/>
  <p:tag name="KSO_WM_SLIDE_TYPE" val="text"/>
  <p:tag name="KSO_WM_SLIDE_SUBTYPE" val="picTxt"/>
  <p:tag name="KSO_WM_BEAUTIFY_FLAG" val="#wm#"/>
  <p:tag name="KSO_WM_SLIDE_POSITION" val="104*34"/>
  <p:tag name="KSO_WM_SLIDE_SIZE" val="751*468"/>
  <p:tag name="KSO_WM_TEMPLATE_THUMBS_INDEX" val="1"/>
</p:tagLst>
</file>

<file path=ppt/tags/tag131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f*2"/>
  <p:tag name="KSO_WM_UNIT_LAYERLEVEL" val="1"/>
  <p:tag name="KSO_WM_UNIT_VALUE" val="4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f"/>
  <p:tag name="KSO_WM_UNIT_INDEX" val="2"/>
  <p:tag name="KSO_WM_UNIT_PRESET_TEXT" val="单击此处添加文本具体内容"/>
</p:tagLst>
</file>

<file path=ppt/tags/tag132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a*1"/>
  <p:tag name="KSO_WM_UNIT_LAYERLEVEL" val="1"/>
  <p:tag name="KSO_WM_UNIT_VALUE" val="17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a"/>
  <p:tag name="KSO_WM_UNIT_INDEX" val="1"/>
  <p:tag name="KSO_WM_UNIT_PRESET_TEXT" val="单击此处添加标题"/>
</p:tagLst>
</file>

<file path=ppt/tags/tag133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b*1"/>
  <p:tag name="KSO_WM_UNIT_LAYERLEVEL" val="1"/>
  <p:tag name="KSO_WM_UNIT_VALUE" val="21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b"/>
  <p:tag name="KSO_WM_UNIT_INDEX" val="1"/>
  <p:tag name="KSO_WM_UNIT_PRESET_TEXT" val="单击此处添加副标题"/>
</p:tagLst>
</file>

<file path=ppt/tags/tag134.xml><?xml version="1.0" encoding="utf-8"?>
<p:tagLst xmlns:p="http://schemas.openxmlformats.org/presentationml/2006/main">
  <p:tag name="KSO_WM_TAG_VERSION" val="1.0"/>
  <p:tag name="KSO_WM_BEAUTIFY_FLAG" val="#wm#"/>
  <p:tag name="KSO_WM_UNIT_ID" val="custom20191158_13*i*1"/>
  <p:tag name="KSO_WM_TEMPLATE_CATEGORY" val="custom"/>
  <p:tag name="KSO_WM_TEMPLATE_INDEX" val="20191158"/>
  <p:tag name="KSO_WM_UNIT_HIGHLIGHT" val="0"/>
  <p:tag name="KSO_WM_UNIT_COMPATIBLE" val="0"/>
  <p:tag name="KSO_WM_UNIT_LAYERLEVEL" val="1"/>
  <p:tag name="KSO_WM_UNIT_DIAGRAM_ISNUMVISUAL" val="0"/>
  <p:tag name="KSO_WM_UNIT_DIAGRAM_ISREFERUNIT" val="0"/>
  <p:tag name="KSO_WM_UNIT_TYPE" val="i"/>
  <p:tag name="KSO_WM_UNIT_INDEX" val="1"/>
</p:tagLst>
</file>

<file path=ppt/tags/tag135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f*1"/>
  <p:tag name="KSO_WM_UNIT_LAYERLEVEL" val="1"/>
  <p:tag name="KSO_WM_UNIT_VALUE" val="3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f"/>
  <p:tag name="KSO_WM_UNIT_INDEX" val="1"/>
  <p:tag name="KSO_WM_UNIT_PRESET_TEXT" val="单击此处添加文本具体内容"/>
</p:tagLst>
</file>

<file path=ppt/tags/tag136.xml><?xml version="1.0" encoding="utf-8"?>
<p:tagLst xmlns:p="http://schemas.openxmlformats.org/presentationml/2006/main">
  <p:tag name="KSO_WM_TEMPLATE_CATEGORY" val="custom"/>
  <p:tag name="KSO_WM_TEMPLATE_INDEX" val="20191158"/>
  <p:tag name="KSO_WM_TAG_VERSION" val="1.0"/>
  <p:tag name="KSO_WM_SLIDE_ID" val="custom20191158_13"/>
  <p:tag name="KSO_WM_SLIDE_INDEX" val="13"/>
  <p:tag name="KSO_WM_SLIDE_ITEM_CNT" val="0"/>
  <p:tag name="KSO_WM_SLIDE_LAYOUT" val="a_b_d_f"/>
  <p:tag name="KSO_WM_SLIDE_LAYOUT_CNT" val="1_1_3_2"/>
  <p:tag name="KSO_WM_SLIDE_TYPE" val="text"/>
  <p:tag name="KSO_WM_SLIDE_SUBTYPE" val="picTxt"/>
  <p:tag name="KSO_WM_BEAUTIFY_FLAG" val="#wm#"/>
  <p:tag name="KSO_WM_SLIDE_POSITION" val="104*34"/>
  <p:tag name="KSO_WM_SLIDE_SIZE" val="751*468"/>
  <p:tag name="KSO_WM_TEMPLATE_THUMBS_INDEX" val="1"/>
</p:tagLst>
</file>

<file path=ppt/tags/tag137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f*2"/>
  <p:tag name="KSO_WM_UNIT_LAYERLEVEL" val="1"/>
  <p:tag name="KSO_WM_UNIT_VALUE" val="4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f"/>
  <p:tag name="KSO_WM_UNIT_INDEX" val="2"/>
  <p:tag name="KSO_WM_UNIT_PRESET_TEXT" val="单击此处添加文本具体内容"/>
</p:tagLst>
</file>

<file path=ppt/tags/tag138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a*1"/>
  <p:tag name="KSO_WM_UNIT_LAYERLEVEL" val="1"/>
  <p:tag name="KSO_WM_UNIT_VALUE" val="17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a"/>
  <p:tag name="KSO_WM_UNIT_INDEX" val="1"/>
  <p:tag name="KSO_WM_UNIT_PRESET_TEXT" val="单击此处添加标题"/>
</p:tagLst>
</file>

<file path=ppt/tags/tag139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b*1"/>
  <p:tag name="KSO_WM_UNIT_LAYERLEVEL" val="1"/>
  <p:tag name="KSO_WM_UNIT_VALUE" val="21"/>
  <p:tag name="KSO_WM_UNIT_ISCONTENTSTITLE" val="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b"/>
  <p:tag name="KSO_WM_UNIT_INDEX" val="1"/>
  <p:tag name="KSO_WM_UNIT_PRESET_TEXT" val="单击此处添加副标题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VALUE" val="1128*88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91158_13*d*2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41.xml><?xml version="1.0" encoding="utf-8"?>
<p:tagLst xmlns:p="http://schemas.openxmlformats.org/presentationml/2006/main">
  <p:tag name="KSO_WM_TAG_VERSION" val="1.0"/>
  <p:tag name="KSO_WM_BEAUTIFY_FLAG" val="#wm#"/>
  <p:tag name="KSO_WM_UNIT_ID" val="custom20191158_13*i*1"/>
  <p:tag name="KSO_WM_TEMPLATE_CATEGORY" val="custom"/>
  <p:tag name="KSO_WM_TEMPLATE_INDEX" val="20191158"/>
  <p:tag name="KSO_WM_UNIT_HIGHLIGHT" val="0"/>
  <p:tag name="KSO_WM_UNIT_COMPATIBLE" val="0"/>
  <p:tag name="KSO_WM_UNIT_LAYERLEVEL" val="1"/>
  <p:tag name="KSO_WM_UNIT_DIAGRAM_ISNUMVISUAL" val="0"/>
  <p:tag name="KSO_WM_UNIT_DIAGRAM_ISREFERUNIT" val="0"/>
  <p:tag name="KSO_WM_UNIT_TYPE" val="i"/>
  <p:tag name="KSO_WM_UNIT_INDEX" val="1"/>
</p:tagLst>
</file>

<file path=ppt/tags/tag142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3*f*1"/>
  <p:tag name="KSO_WM_UNIT_LAYERLEVEL" val="1"/>
  <p:tag name="KSO_WM_UNIT_VALUE" val="30"/>
  <p:tag name="KSO_WM_UNIT_HIGHLIGHT" val="0"/>
  <p:tag name="KSO_WM_UNIT_COMPATIBLE" val="0"/>
  <p:tag name="KSO_WM_BEAUTIFY_FLAG" val="#wm#"/>
  <p:tag name="KSO_WM_TAG_VERSION" val="1.0"/>
  <p:tag name="KSO_WM_UNIT_DIAGRAM_ISNUMVISUAL" val="0"/>
  <p:tag name="KSO_WM_UNIT_DIAGRAM_ISREFERUNIT" val="0"/>
  <p:tag name="KSO_WM_UNIT_TYPE" val="f"/>
  <p:tag name="KSO_WM_UNIT_INDEX" val="1"/>
  <p:tag name="KSO_WM_UNIT_PRESET_TEXT" val="单击此处添加文本具体内容"/>
</p:tagLst>
</file>

<file path=ppt/tags/tag143.xml><?xml version="1.0" encoding="utf-8"?>
<p:tagLst xmlns:p="http://schemas.openxmlformats.org/presentationml/2006/main">
  <p:tag name="KSO_WM_TEMPLATE_CATEGORY" val="custom"/>
  <p:tag name="KSO_WM_TEMPLATE_INDEX" val="20191158"/>
  <p:tag name="KSO_WM_TAG_VERSION" val="1.0"/>
  <p:tag name="KSO_WM_SLIDE_ID" val="custom20191158_13"/>
  <p:tag name="KSO_WM_SLIDE_INDEX" val="13"/>
  <p:tag name="KSO_WM_SLIDE_ITEM_CNT" val="0"/>
  <p:tag name="KSO_WM_SLIDE_LAYOUT" val="a_b_d_f"/>
  <p:tag name="KSO_WM_SLIDE_LAYOUT_CNT" val="1_1_3_2"/>
  <p:tag name="KSO_WM_SLIDE_TYPE" val="text"/>
  <p:tag name="KSO_WM_SLIDE_SUBTYPE" val="picTxt"/>
  <p:tag name="KSO_WM_BEAUTIFY_FLAG" val="#wm#"/>
  <p:tag name="KSO_WM_SLIDE_POSITION" val="104*34"/>
  <p:tag name="KSO_WM_SLIDE_SIZE" val="751*468"/>
  <p:tag name="KSO_WM_TEMPLATE_THUMBS_INDEX" val="1"/>
</p:tagLst>
</file>

<file path=ppt/tags/tag144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91158_10*d*2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45.xml><?xml version="1.0" encoding="utf-8"?>
<p:tagLst xmlns:p="http://schemas.openxmlformats.org/presentationml/2006/main">
  <p:tag name="KSO_WM_TEMPLATE_CATEGORY" val="custom"/>
  <p:tag name="KSO_WM_TEMPLATE_INDEX" val="20191158"/>
  <p:tag name="KSO_WM_UNIT_TYPE" val="a"/>
  <p:tag name="KSO_WM_UNIT_INDEX" val="1"/>
  <p:tag name="KSO_WM_UNIT_ID" val="custom20191158_10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146.xml><?xml version="1.0" encoding="utf-8"?>
<p:tagLst xmlns:p="http://schemas.openxmlformats.org/presentationml/2006/main">
  <p:tag name="KSO_WM_UNIT_VALUE" val="480*8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3"/>
  <p:tag name="KSO_WM_UNIT_ID" val="custom20191158_10*d*3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47.xml><?xml version="1.0" encoding="utf-8"?>
<p:tagLst xmlns:p="http://schemas.openxmlformats.org/presentationml/2006/main">
  <p:tag name="KSO_WM_SLIDE_ID" val="custom20191158_10"/>
  <p:tag name="KSO_WM_SLIDE_TYPE" val="text"/>
  <p:tag name="KSO_WM_SLIDE_SUBTYPE" val="picTxt"/>
  <p:tag name="KSO_WM_SLIDE_ITEM_CNT" val="0"/>
  <p:tag name="KSO_WM_SLIDE_INDEX" val="10"/>
  <p:tag name="KSO_WM_SLIDE_SIZE" val="821*385"/>
  <p:tag name="KSO_WM_SLIDE_POSITION" val="70*46"/>
  <p:tag name="KSO_WM_TAG_VERSION" val="1.0"/>
  <p:tag name="KSO_WM_BEAUTIFY_FLAG" val="#wm#"/>
  <p:tag name="KSO_WM_TEMPLATE_CATEGORY" val="custom"/>
  <p:tag name="KSO_WM_TEMPLATE_INDEX" val="20191158"/>
  <p:tag name="KSO_WM_SLIDE_LAYOUT" val="a_d_f"/>
  <p:tag name="KSO_WM_SLIDE_LAYOUT_CNT" val="1_3_1"/>
</p:tagLst>
</file>

<file path=ppt/tags/tag148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4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a"/>
  <p:tag name="KSO_WM_UNIT_INDEX" val="1"/>
  <p:tag name="KSO_WM_UNIT_PRESET_TEXT" val="单击此处添加标题"/>
  <p:tag name="KSO_WM_UNIT_DIAGRAM_ISNUMVISUAL" val="0"/>
  <p:tag name="KSO_WM_UNIT_DIAGRAM_ISREFERUNIT" val="0"/>
</p:tagLst>
</file>

<file path=ppt/tags/tag149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4*b*1"/>
  <p:tag name="KSO_WM_UNIT_LAYERLEVEL" val="1"/>
  <p:tag name="KSO_WM_UNIT_VALUE" val="2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b"/>
  <p:tag name="KSO_WM_UNIT_INDEX" val="1"/>
  <p:tag name="KSO_WM_UNIT_PRESET_TEXT" val="单击此处添加副标题"/>
  <p:tag name="KSO_WM_UNIT_DIAGRAM_ISNUMVISUAL" val="0"/>
  <p:tag name="KSO_WM_UNIT_DIAGRAM_ISREFERUNIT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VALUE" val="846*8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1158_14*d*1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51.xml><?xml version="1.0" encoding="utf-8"?>
<p:tagLst xmlns:p="http://schemas.openxmlformats.org/presentationml/2006/main">
  <p:tag name="KSO_WM_UNIT_VALUE" val="846*8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2"/>
  <p:tag name="KSO_WM_UNIT_ID" val="custom20191158_14*d*2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52.xml><?xml version="1.0" encoding="utf-8"?>
<p:tagLst xmlns:p="http://schemas.openxmlformats.org/presentationml/2006/main">
  <p:tag name="KSO_WM_UNIT_VALUE" val="846*8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4"/>
  <p:tag name="KSO_WM_UNIT_ID" val="custom20191158_14*d*4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53.xml><?xml version="1.0" encoding="utf-8"?>
<p:tagLst xmlns:p="http://schemas.openxmlformats.org/presentationml/2006/main">
  <p:tag name="KSO_WM_TEMPLATE_CATEGORY" val="custom"/>
  <p:tag name="KSO_WM_TEMPLATE_INDEX" val="20191158"/>
  <p:tag name="KSO_WM_TAG_VERSION" val="1.0"/>
  <p:tag name="KSO_WM_SLIDE_ID" val="custom20191158_14"/>
  <p:tag name="KSO_WM_SLIDE_INDEX" val="14"/>
  <p:tag name="KSO_WM_SLIDE_ITEM_CNT" val="0"/>
  <p:tag name="KSO_WM_SLIDE_LAYOUT" val="a_b_d"/>
  <p:tag name="KSO_WM_SLIDE_LAYOUT_CNT" val="1_1_4"/>
  <p:tag name="KSO_WM_SLIDE_TYPE" val="text"/>
  <p:tag name="KSO_WM_SLIDE_SUBTYPE" val="picTxt"/>
  <p:tag name="KSO_WM_BEAUTIFY_FLAG" val="#wm#"/>
  <p:tag name="KSO_WM_SLIDE_POSITION" val="0*130"/>
  <p:tag name="KSO_WM_SLIDE_SIZE" val="960*409"/>
  <p:tag name="KSO_WM_TEMPLATE_THUMBS_INDEX" val="1"/>
</p:tagLst>
</file>

<file path=ppt/tags/tag154.xml><?xml version="1.0" encoding="utf-8"?>
<p:tagLst xmlns:p="http://schemas.openxmlformats.org/presentationml/2006/main">
  <p:tag name="KSO_WM_UNIT_VALUE" val="1619*169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191158_9*d*1"/>
  <p:tag name="KSO_WM_TEMPLATE_CATEGORY" val="custom"/>
  <p:tag name="KSO_WM_TEMPLATE_INDEX" val="20191158"/>
  <p:tag name="KSO_WM_UNIT_LAYERLEVEL" val="1"/>
  <p:tag name="KSO_WM_TAG_VERSION" val="1.0"/>
  <p:tag name="KSO_WM_BEAUTIFY_FLAG" val="#wm#"/>
</p:tagLst>
</file>

<file path=ppt/tags/tag155.xml><?xml version="1.0" encoding="utf-8"?>
<p:tagLst xmlns:p="http://schemas.openxmlformats.org/presentationml/2006/main">
  <p:tag name="KSO_WM_TEMPLATE_CATEGORY" val="custom"/>
  <p:tag name="KSO_WM_TEMPLATE_INDEX" val="20191158"/>
  <p:tag name="KSO_WM_UNIT_TYPE" val="f"/>
  <p:tag name="KSO_WM_UNIT_INDEX" val="1"/>
  <p:tag name="KSO_WM_UNIT_ID" val="custom20191158_9*f*1"/>
  <p:tag name="KSO_WM_UNIT_LAYERLEVEL" val="1"/>
  <p:tag name="KSO_WM_UNIT_VALUE" val="190"/>
  <p:tag name="KSO_WM_UNIT_HIGHLIGHT" val="0"/>
  <p:tag name="KSO_WM_UNIT_COMPATIBLE" val="0"/>
  <p:tag name="KSO_WM_BEAUTIFY_FLAG" val="#wm#"/>
  <p:tag name="KSO_WM_TAG_VERSION" val="1.0"/>
  <p:tag name="KSO_WM_UNIT_PRESET_TEXT" val="单击此处添加文本具体内容，简明扼要的阐述您的观点。&#13;根据需要可酌情增减文字，以便观者准确的理解您传达的思想。"/>
  <p:tag name="KSO_WM_UNIT_DIAGRAM_ISNUMVISUAL" val="0"/>
  <p:tag name="KSO_WM_UNIT_DIAGRAM_ISREFERUNIT" val="0"/>
</p:tagLst>
</file>

<file path=ppt/tags/tag156.xml><?xml version="1.0" encoding="utf-8"?>
<p:tagLst xmlns:p="http://schemas.openxmlformats.org/presentationml/2006/main">
  <p:tag name="KSO_WM_TEMPLATE_CATEGORY" val="custom"/>
  <p:tag name="KSO_WM_TEMPLATE_INDEX" val="20191158"/>
  <p:tag name="KSO_WM_UNIT_TYPE" val="a"/>
  <p:tag name="KSO_WM_UNIT_INDEX" val="1"/>
  <p:tag name="KSO_WM_UNIT_ID" val="custom20191158_9*a*1"/>
  <p:tag name="KSO_WM_UNIT_LAYERLEVEL" val="1"/>
  <p:tag name="KSO_WM_UNIT_VALUE" val="14"/>
  <p:tag name="KSO_WM_UNIT_ISCONTENTSTITLE" val="0"/>
  <p:tag name="KSO_WM_UNIT_HIGHLIGHT" val="0"/>
  <p:tag name="KSO_WM_UNIT_COMPATIBLE" val="0"/>
  <p:tag name="KSO_WM_BEAUTIFY_FLAG" val="#wm#"/>
  <p:tag name="KSO_WM_TAG_VERSION" val="1.0"/>
  <p:tag name="KSO_WM_UNIT_PRESET_TEXT" val="单击此处添加标题"/>
  <p:tag name="KSO_WM_UNIT_DIAGRAM_ISNUMVISUAL" val="0"/>
  <p:tag name="KSO_WM_UNIT_DIAGRAM_ISREFERUNIT" val="0"/>
</p:tagLst>
</file>

<file path=ppt/tags/tag157.xml><?xml version="1.0" encoding="utf-8"?>
<p:tagLst xmlns:p="http://schemas.openxmlformats.org/presentationml/2006/main">
  <p:tag name="KSO_WM_SLIDE_ID" val="custom20191158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91158"/>
  <p:tag name="KSO_WM_SLIDE_LAYOUT" val="a_d_f"/>
  <p:tag name="KSO_WM_SLIDE_LAYOUT_CNT" val="1_1_1"/>
</p:tagLst>
</file>

<file path=ppt/tags/tag158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4*a*1"/>
  <p:tag name="KSO_WM_UNIT_LAYERLEVEL" val="1"/>
  <p:tag name="KSO_WM_UNIT_VALUE" val="12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a"/>
  <p:tag name="KSO_WM_UNIT_INDEX" val="1"/>
  <p:tag name="KSO_WM_UNIT_PRESET_TEXT" val="单击此处添加标题"/>
  <p:tag name="KSO_WM_UNIT_DIAGRAM_ISNUMVISUAL" val="0"/>
  <p:tag name="KSO_WM_UNIT_DIAGRAM_ISREFERUNIT" val="0"/>
</p:tagLst>
</file>

<file path=ppt/tags/tag159.xml><?xml version="1.0" encoding="utf-8"?>
<p:tagLst xmlns:p="http://schemas.openxmlformats.org/presentationml/2006/main">
  <p:tag name="KSO_WM_TEMPLATE_CATEGORY" val="custom"/>
  <p:tag name="KSO_WM_TEMPLATE_INDEX" val="20191158"/>
  <p:tag name="KSO_WM_UNIT_ID" val="custom20191158_14*b*1"/>
  <p:tag name="KSO_WM_UNIT_LAYERLEVEL" val="1"/>
  <p:tag name="KSO_WM_UNIT_VALUE" val="20"/>
  <p:tag name="KSO_WM_UNIT_ISCONTENTSTITLE" val="0"/>
  <p:tag name="KSO_WM_UNIT_HIGHLIGHT" val="0"/>
  <p:tag name="KSO_WM_UNIT_COMPATIBLE" val="0"/>
  <p:tag name="KSO_WM_BEAUTIFY_FLAG" val="#wm#"/>
  <p:tag name="KSO_WM_TAG_VERSION" val="1.0"/>
  <p:tag name="KSO_WM_UNIT_TYPE" val="b"/>
  <p:tag name="KSO_WM_UNIT_INDEX" val="1"/>
  <p:tag name="KSO_WM_UNIT_PRESET_TEXT" val="单击此处添加副标题"/>
  <p:tag name="KSO_WM_UNIT_DIAGRAM_ISNUMVISUAL" val="0"/>
  <p:tag name="KSO_WM_UNIT_DIAGRAM_ISREFERUNIT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CATEGORY" val="custom"/>
  <p:tag name="KSO_WM_TEMPLATE_INDEX" val="20191158"/>
  <p:tag name="KSO_WM_TAG_VERSION" val="1.0"/>
  <p:tag name="KSO_WM_SLIDE_ID" val="custom20191158_14"/>
  <p:tag name="KSO_WM_SLIDE_INDEX" val="14"/>
  <p:tag name="KSO_WM_SLIDE_ITEM_CNT" val="0"/>
  <p:tag name="KSO_WM_SLIDE_LAYOUT" val="a_b_d"/>
  <p:tag name="KSO_WM_SLIDE_LAYOUT_CNT" val="1_1_4"/>
  <p:tag name="KSO_WM_SLIDE_TYPE" val="text"/>
  <p:tag name="KSO_WM_SLIDE_SUBTYPE" val="picTxt"/>
  <p:tag name="KSO_WM_BEAUTIFY_FLAG" val="#wm#"/>
  <p:tag name="KSO_WM_SLIDE_POSITION" val="0*130"/>
  <p:tag name="KSO_WM_SLIDE_SIZE" val="960*409"/>
  <p:tag name="KSO_WM_TEMPLATE_THUMBS_INDEX" val="1"/>
</p:tagLst>
</file>

<file path=ppt/tags/tag161.xml><?xml version="1.0" encoding="utf-8"?>
<p:tagLst xmlns:p="http://schemas.openxmlformats.org/presentationml/2006/main">
  <p:tag name="KSO_WM_SLIDE_ID" val="custom20191158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91158"/>
  <p:tag name="KSO_WM_SLIDE_LAYOUT" val="a_d_f"/>
  <p:tag name="KSO_WM_SLIDE_LAYOUT_CNT" val="1_1_1"/>
</p:tagLst>
</file>

<file path=ppt/tags/tag162.xml><?xml version="1.0" encoding="utf-8"?>
<p:tagLst xmlns:p="http://schemas.openxmlformats.org/presentationml/2006/main">
  <p:tag name="KSO_WM_SLIDE_ID" val="custom20191158_9"/>
  <p:tag name="KSO_WM_SLIDE_TYPE" val="text"/>
  <p:tag name="KSO_WM_SLIDE_SUBTYPE" val="picTxt"/>
  <p:tag name="KSO_WM_SLIDE_ITEM_CNT" val="0"/>
  <p:tag name="KSO_WM_SLIDE_INDEX" val="9"/>
  <p:tag name="KSO_WM_SLIDE_SIZE" val="820*459"/>
  <p:tag name="KSO_WM_SLIDE_POSITION" val="70*40"/>
  <p:tag name="KSO_WM_TAG_VERSION" val="1.0"/>
  <p:tag name="KSO_WM_BEAUTIFY_FLAG" val="#wm#"/>
  <p:tag name="KSO_WM_TEMPLATE_CATEGORY" val="custom"/>
  <p:tag name="KSO_WM_TEMPLATE_INDEX" val="20191158"/>
  <p:tag name="KSO_WM_SLIDE_LAYOUT" val="a_d_f"/>
  <p:tag name="KSO_WM_SLIDE_LAYOUT_CNT" val="1_1_1"/>
</p:tagLst>
</file>

<file path=ppt/tags/tag163.xml><?xml version="1.0" encoding="utf-8"?>
<p:tagLst xmlns:p="http://schemas.openxmlformats.org/presentationml/2006/main">
  <p:tag name="KSO_WM_UNIT_ISCONTENTSTITLE" val="0"/>
  <p:tag name="KSO_WM_UNIT_PRESET_TEXT" val="Thanks"/>
  <p:tag name="KSO_WM_UNIT_VALUE" val="4"/>
  <p:tag name="KSO_WM_UNIT_HIGHLIGHT" val="0"/>
  <p:tag name="KSO_WM_UNIT_COMPATIBLE" val="0"/>
  <p:tag name="KSO_WM_UNIT_TYPE" val="a"/>
  <p:tag name="KSO_WM_UNIT_INDEX" val="1"/>
  <p:tag name="KSO_WM_UNIT_ID" val="custom20191158_15*a*1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164.xml><?xml version="1.0" encoding="utf-8"?>
<p:tagLst xmlns:p="http://schemas.openxmlformats.org/presentationml/2006/main">
  <p:tag name="KSO_WM_SLIDE_ID" val="custom20191158_15"/>
  <p:tag name="KSO_WM_SLIDE_ITEM_CNT" val="0"/>
  <p:tag name="KSO_WM_SLIDE_INDEX" val="15"/>
  <p:tag name="KSO_WM_TAG_VERSION" val="1.0"/>
  <p:tag name="KSO_WM_BEAUTIFY_FLAG" val="#wm#"/>
  <p:tag name="KSO_WM_TEMPLATE_CATEGORY" val="custom"/>
  <p:tag name="KSO_WM_TEMPLATE_INDEX" val="20191158"/>
  <p:tag name="KSO_WM_SLIDE_LAYOUT" val="a"/>
  <p:tag name="KSO_WM_SLIDE_LAYOUT_CNT" val="1"/>
  <p:tag name="KSO_WM_SLIDE_TYPE" val="endPage"/>
  <p:tag name="KSO_WM_SLIDE_SUBTYPE" val="pureTx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158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EMPLATE_CATEGORY" val="custom"/>
  <p:tag name="KSO_WM_TEMPLATE_INDEX" val="20191158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TAG_VERSION" val="1.0"/>
  <p:tag name="KSO_WM_TEMPLATE_INDEX" val="20191158"/>
  <p:tag name="KSO_WM_TEMPLATE_CATEGORY" val="custom"/>
  <p:tag name="KSO_WM_TEMPLATE_THUMBS_INDEX" val="1、2、3、4、5、6、7、8、9、10、11、12、13、14、15"/>
</p:tagLst>
</file>

<file path=ppt/tags/tag69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9"/>
  <p:tag name="KSO_WM_UNIT_HIGHLIGHT" val="0"/>
  <p:tag name="KSO_WM_UNIT_COMPATIBLE" val="0"/>
  <p:tag name="KSO_WM_UNIT_TYPE" val="a"/>
  <p:tag name="KSO_WM_UNIT_INDEX" val="1"/>
  <p:tag name="KSO_WM_UNIT_ID" val="custom20191158_1*a*1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SCONTENTSTITLE" val="0"/>
  <p:tag name="KSO_WM_UNIT_PRESET_TEXT" val="汇报人姓名"/>
  <p:tag name="KSO_WM_UNIT_VALUE" val="9"/>
  <p:tag name="KSO_WM_UNIT_HIGHLIGHT" val="0"/>
  <p:tag name="KSO_WM_UNIT_COMPATIBLE" val="0"/>
  <p:tag name="KSO_WM_UNIT_TYPE" val="b"/>
  <p:tag name="KSO_WM_UNIT_INDEX" val="2"/>
  <p:tag name="KSO_WM_UNIT_ID" val="custom20191158_1*b*2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71.xml><?xml version="1.0" encoding="utf-8"?>
<p:tagLst xmlns:p="http://schemas.openxmlformats.org/presentationml/2006/main">
  <p:tag name="KSO_WM_UNIT_ISCONTENTSTITLE" val="0"/>
  <p:tag name="KSO_WM_UNIT_PRESET_TEXT" val="汇报日期"/>
  <p:tag name="KSO_WM_UNIT_VALUE" val="9"/>
  <p:tag name="KSO_WM_UNIT_HIGHLIGHT" val="0"/>
  <p:tag name="KSO_WM_UNIT_COMPATIBLE" val="0"/>
  <p:tag name="KSO_WM_UNIT_TYPE" val="b"/>
  <p:tag name="KSO_WM_UNIT_INDEX" val="3"/>
  <p:tag name="KSO_WM_UNIT_ID" val="custom20191158_1*b*3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72.xml><?xml version="1.0" encoding="utf-8"?>
<p:tagLst xmlns:p="http://schemas.openxmlformats.org/presentationml/2006/main">
  <p:tag name="KSO_WM_SLIDE_ID" val="custom20191158_1"/>
  <p:tag name="KSO_WM_SLIDE_TYPE" val="section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91158"/>
  <p:tag name="KSO_WM_SLIDE_LAYOUT" val="a_b"/>
  <p:tag name="KSO_WM_SLIDE_LAYOUT_CNT" val="1_3"/>
  <p:tag name="KSO_WM_TEMPLATE_THUMBS_INDEX" val="1、2、3、4、5、6、7、8、9、10、11、12、13、14、15"/>
  <p:tag name="KSO_WM_SLIDE_MODEL_TYPE" val="cover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1_2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1_2"/>
  <p:tag name="KSO_WM_UNIT_DIAGRAM_ISNUMVISUAL" val="0"/>
  <p:tag name="KSO_WM_UNIT_DIAGRAM_ISREFERUNIT" val="0"/>
  <p:tag name="KSO_WM_UNIT_COLOR_SCHEME_SHAPE_ID" val="3"/>
  <p:tag name="KSO_WM_UNIT_COLOR_SCHEME_PARENT_PAGE" val="0_4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1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1_1"/>
  <p:tag name="KSO_WM_UNIT_DIAGRAM_ISNUMVISUAL" val="0"/>
  <p:tag name="KSO_WM_UNIT_DIAGRAM_ISREFERUNIT" val="0"/>
  <p:tag name="KSO_WM_UNIT_COLOR_SCHEME_SHAPE_ID" val="4"/>
  <p:tag name="KSO_WM_UNIT_COLOR_SCHEME_PARENT_PAGE" val="0_4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2_2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2_2"/>
  <p:tag name="KSO_WM_UNIT_DIAGRAM_ISNUMVISUAL" val="0"/>
  <p:tag name="KSO_WM_UNIT_DIAGRAM_ISREFERUNIT" val="0"/>
  <p:tag name="KSO_WM_UNIT_COLOR_SCHEME_SHAPE_ID" val="6"/>
  <p:tag name="KSO_WM_UNIT_COLOR_SCHEME_PARENT_PAGE" val="0_4"/>
  <p:tag name="KSO_WM_UNIT_FILL_FORE_SCHEMECOLOR_INDEX" val="6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2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2_1"/>
  <p:tag name="KSO_WM_UNIT_DIAGRAM_ISNUMVISUAL" val="0"/>
  <p:tag name="KSO_WM_UNIT_DIAGRAM_ISREFERUNIT" val="0"/>
  <p:tag name="KSO_WM_UNIT_COLOR_SCHEME_SHAPE_ID" val="7"/>
  <p:tag name="KSO_WM_UNIT_COLOR_SCHEME_PARENT_PAGE" val="0_4"/>
  <p:tag name="KSO_WM_UNIT_LINE_FORE_SCHEMECOLOR_INDEX" val="6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3_2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3_2"/>
  <p:tag name="KSO_WM_UNIT_DIAGRAM_ISNUMVISUAL" val="0"/>
  <p:tag name="KSO_WM_UNIT_DIAGRAM_ISREFERUNIT" val="0"/>
  <p:tag name="KSO_WM_UNIT_COLOR_SCHEME_SHAPE_ID" val="9"/>
  <p:tag name="KSO_WM_UNIT_COLOR_SCHEME_PARENT_PAGE" val="0_4"/>
  <p:tag name="KSO_WM_UNIT_FILL_FORE_SCHEMECOLOR_INDEX" val="7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3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3_1"/>
  <p:tag name="KSO_WM_UNIT_DIAGRAM_ISNUMVISUAL" val="0"/>
  <p:tag name="KSO_WM_UNIT_DIAGRAM_ISREFERUNIT" val="0"/>
  <p:tag name="KSO_WM_UNIT_COLOR_SCHEME_SHAPE_ID" val="10"/>
  <p:tag name="KSO_WM_UNIT_COLOR_SCHEME_PARENT_PAGE" val="0_4"/>
  <p:tag name="KSO_WM_UNIT_LINE_FORE_SCHEMECOLOR_INDEX" val="7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4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4_1"/>
  <p:tag name="KSO_WM_UNIT_DIAGRAM_ISNUMVISUAL" val="0"/>
  <p:tag name="KSO_WM_UNIT_DIAGRAM_ISREFERUNIT" val="0"/>
  <p:tag name="KSO_WM_UNIT_COLOR_SCHEME_SHAPE_ID" val="12"/>
  <p:tag name="KSO_WM_UNIT_COLOR_SCHEME_PARENT_PAGE" val="0_4"/>
  <p:tag name="KSO_WM_UNIT_FILL_FORE_SCHEMECOLOR_INDEX" val="8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4_2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4_2"/>
  <p:tag name="KSO_WM_UNIT_DIAGRAM_ISNUMVISUAL" val="0"/>
  <p:tag name="KSO_WM_UNIT_DIAGRAM_ISREFERUNIT" val="0"/>
  <p:tag name="KSO_WM_UNIT_COLOR_SCHEME_SHAPE_ID" val="13"/>
  <p:tag name="KSO_WM_UNIT_COLOR_SCHEME_PARENT_PAGE" val="0_4"/>
  <p:tag name="KSO_WM_UNIT_LINE_FORE_SCHEMECOLOR_INDEX" val="8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5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5_1"/>
  <p:tag name="KSO_WM_UNIT_DIAGRAM_ISNUMVISUAL" val="0"/>
  <p:tag name="KSO_WM_UNIT_DIAGRAM_ISREFERUNIT" val="0"/>
  <p:tag name="KSO_WM_UNIT_COLOR_SCHEME_SHAPE_ID" val="15"/>
  <p:tag name="KSO_WM_UNIT_COLOR_SCHEME_PARENT_PAGE" val="0_4"/>
  <p:tag name="KSO_WM_UNIT_FILL_FORE_SCHEMECOLOR_INDEX" val="9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i*1_5_2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i"/>
  <p:tag name="KSO_WM_UNIT_INDEX" val="1_5_2"/>
  <p:tag name="KSO_WM_UNIT_DIAGRAM_ISNUMVISUAL" val="0"/>
  <p:tag name="KSO_WM_UNIT_DIAGRAM_ISREFERUNIT" val="0"/>
  <p:tag name="KSO_WM_UNIT_COLOR_SCHEME_SHAPE_ID" val="16"/>
  <p:tag name="KSO_WM_UNIT_COLOR_SCHEME_PARENT_PAGE" val="0_4"/>
  <p:tag name="KSO_WM_UNIT_LINE_FORE_SCHEMECOLOR_INDEX" val="9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83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1_1"/>
  <p:tag name="KSO_WM_UNIT_ID" val="custom20191158_2*m_h_a*1_1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VALUE" val="8"/>
  <p:tag name="KSO_WM_UNIT_PRESET_TEXT" val="添加标题"/>
  <p:tag name="KSO_WM_UNIT_DIAGRAM_ISNUMVISUAL" val="0"/>
  <p:tag name="KSO_WM_UNIT_DIAGRAM_ISREFERUNIT" val="0"/>
  <p:tag name="KSO_WM_UNIT_COLOR_SCHEME_SHAPE_ID" val="22"/>
  <p:tag name="KSO_WM_UNIT_COLOR_SCHEME_PARENT_PAGE" val="0_4"/>
  <p:tag name="KSO_WM_UNIT_TEXT_FILL_FORE_SCHEMECOLOR_INDEX" val="13"/>
  <p:tag name="KSO_WM_UNIT_TEXT_FILL_TYPE" val="1"/>
  <p:tag name="KSO_WM_UNIT_USESOURCEFORMAT_APPLY" val="1"/>
</p:tagLst>
</file>

<file path=ppt/tags/tag84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3_1"/>
  <p:tag name="KSO_WM_UNIT_ID" val="custom20191158_2*m_h_a*1_3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VALUE" val="8"/>
  <p:tag name="KSO_WM_UNIT_PRESET_TEXT" val="添加标题"/>
  <p:tag name="KSO_WM_UNIT_DIAGRAM_ISNUMVISUAL" val="0"/>
  <p:tag name="KSO_WM_UNIT_DIAGRAM_ISREFERUNIT" val="0"/>
  <p:tag name="KSO_WM_UNIT_COLOR_SCHEME_SHAPE_ID" val="25"/>
  <p:tag name="KSO_WM_UNIT_COLOR_SCHEME_PARENT_PAGE" val="0_4"/>
  <p:tag name="KSO_WM_UNIT_TEXT_FILL_FORE_SCHEMECOLOR_INDEX" val="13"/>
  <p:tag name="KSO_WM_UNIT_TEXT_FILL_TYPE" val="1"/>
  <p:tag name="KSO_WM_UNIT_USESOURCEFORMAT_APPLY" val="1"/>
</p:tagLst>
</file>

<file path=ppt/tags/tag85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2_1"/>
  <p:tag name="KSO_WM_UNIT_ID" val="custom20191158_2*m_h_a*1_2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VALUE" val="8"/>
  <p:tag name="KSO_WM_UNIT_PRESET_TEXT" val="添加标题"/>
  <p:tag name="KSO_WM_UNIT_DIAGRAM_ISNUMVISUAL" val="0"/>
  <p:tag name="KSO_WM_UNIT_DIAGRAM_ISREFERUNIT" val="0"/>
  <p:tag name="KSO_WM_UNIT_COLOR_SCHEME_SHAPE_ID" val="31"/>
  <p:tag name="KSO_WM_UNIT_COLOR_SCHEME_PARENT_PAGE" val="0_4"/>
  <p:tag name="KSO_WM_UNIT_TEXT_FILL_FORE_SCHEMECOLOR_INDEX" val="13"/>
  <p:tag name="KSO_WM_UNIT_TEXT_FILL_TYPE" val="1"/>
  <p:tag name="KSO_WM_UNIT_USESOURCEFORMAT_APPLY" val="1"/>
</p:tagLst>
</file>

<file path=ppt/tags/tag86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4_1"/>
  <p:tag name="KSO_WM_UNIT_ID" val="custom20191158_2*m_h_a*1_4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VALUE" val="8"/>
  <p:tag name="KSO_WM_UNIT_PRESET_TEXT" val="添加标题"/>
  <p:tag name="KSO_WM_UNIT_DIAGRAM_ISNUMVISUAL" val="0"/>
  <p:tag name="KSO_WM_UNIT_DIAGRAM_ISREFERUNIT" val="0"/>
  <p:tag name="KSO_WM_UNIT_COLOR_SCHEME_SHAPE_ID" val="34"/>
  <p:tag name="KSO_WM_UNIT_COLOR_SCHEME_PARENT_PAGE" val="0_4"/>
  <p:tag name="KSO_WM_UNIT_TEXT_FILL_FORE_SCHEMECOLOR_INDEX" val="13"/>
  <p:tag name="KSO_WM_UNIT_TEXT_FILL_TYPE" val="1"/>
  <p:tag name="KSO_WM_UNIT_USESOURCEFORMAT_APPLY" val="1"/>
</p:tagLst>
</file>

<file path=ppt/tags/tag87.xml><?xml version="1.0" encoding="utf-8"?>
<p:tagLst xmlns:p="http://schemas.openxmlformats.org/presentationml/2006/main">
  <p:tag name="KSO_WM_UNIT_ISCONTENTSTITLE" val="0"/>
  <p:tag name="KSO_WM_UNIT_HIGHLIGHT" val="0"/>
  <p:tag name="KSO_WM_UNIT_COMPATIBLE" val="0"/>
  <p:tag name="KSO_WM_DIAGRAM_GROUP_CODE" val="m1-1"/>
  <p:tag name="KSO_WM_UNIT_TYPE" val="m_h_a"/>
  <p:tag name="KSO_WM_UNIT_INDEX" val="1_5_1"/>
  <p:tag name="KSO_WM_UNIT_ID" val="custom20191158_2*m_h_a*1_5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VALUE" val="8"/>
  <p:tag name="KSO_WM_UNIT_PRESET_TEXT" val="添加标题"/>
  <p:tag name="KSO_WM_UNIT_DIAGRAM_ISNUMVISUAL" val="0"/>
  <p:tag name="KSO_WM_UNIT_DIAGRAM_ISREFERUNIT" val="0"/>
  <p:tag name="KSO_WM_UNIT_COLOR_SCHEME_SHAPE_ID" val="37"/>
  <p:tag name="KSO_WM_UNIT_COLOR_SCHEME_PARENT_PAGE" val="0_4"/>
  <p:tag name="KSO_WM_UNIT_TEXT_FILL_FORE_SCHEMECOLOR_INDEX" val="13"/>
  <p:tag name="KSO_WM_UNIT_TEXT_FILL_TYPE" val="1"/>
  <p:tag name="KSO_WM_UNIT_USESOURCEFORMAT_APPLY" val="1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z*1_2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z"/>
  <p:tag name="KSO_WM_UNIT_INDEX" val="1_2_1"/>
  <p:tag name="KSO_WM_UNIT_DIAGRAM_ISNUMVISUAL" val="0"/>
  <p:tag name="KSO_WM_UNIT_DIAGRAM_ISREFERUNIT" val="0"/>
  <p:tag name="KSO_WM_UNIT_COLOR_SCHEME_SHAPE_ID" val="38"/>
  <p:tag name="KSO_WM_UNIT_COLOR_SCHEME_PARENT_PAGE" val="0_4"/>
  <p:tag name="KSO_WM_UNIT_LINE_FORE_SCHEMECOLOR_INDEX" val="14"/>
  <p:tag name="KSO_WM_UNIT_LINE_FILL_TYPE" val="2"/>
  <p:tag name="KSO_WM_UNIT_USESOURCEFORMAT_APPLY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z*1_3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z"/>
  <p:tag name="KSO_WM_UNIT_INDEX" val="1_3_1"/>
  <p:tag name="KSO_WM_UNIT_DIAGRAM_ISNUMVISUAL" val="0"/>
  <p:tag name="KSO_WM_UNIT_DIAGRAM_ISREFERUNIT" val="0"/>
  <p:tag name="KSO_WM_UNIT_COLOR_SCHEME_SHAPE_ID" val="39"/>
  <p:tag name="KSO_WM_UNIT_COLOR_SCHEME_PARENT_PAGE" val="0_4"/>
  <p:tag name="KSO_WM_UNIT_LINE_FORE_SCHEMECOLOR_INDEX" val="14"/>
  <p:tag name="KSO_WM_UNIT_LINE_FILL_TYPE" val="2"/>
  <p:tag name="KSO_WM_UNIT_USESOURCEFORMAT_APPLY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z*1_4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z"/>
  <p:tag name="KSO_WM_UNIT_INDEX" val="1_4_1"/>
  <p:tag name="KSO_WM_UNIT_DIAGRAM_ISNUMVISUAL" val="0"/>
  <p:tag name="KSO_WM_UNIT_DIAGRAM_ISREFERUNIT" val="0"/>
  <p:tag name="KSO_WM_UNIT_COLOR_SCHEME_SHAPE_ID" val="40"/>
  <p:tag name="KSO_WM_UNIT_COLOR_SCHEME_PARENT_PAGE" val="0_4"/>
  <p:tag name="KSO_WM_UNIT_LINE_FORE_SCHEMECOLOR_INDEX" val="14"/>
  <p:tag name="KSO_WM_UNIT_LINE_FILL_TYPE" val="2"/>
  <p:tag name="KSO_WM_UNIT_USESOURCEFORMAT_APPLY" val="1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20191158_2*m_h_z*1_5_1"/>
  <p:tag name="KSO_WM_TEMPLATE_CATEGORY" val="custom"/>
  <p:tag name="KSO_WM_TEMPLATE_INDEX" val="20191158"/>
  <p:tag name="KSO_WM_UNIT_LAYERLEVEL" val="1_1_1"/>
  <p:tag name="KSO_WM_TAG_VERSION" val="1.0"/>
  <p:tag name="KSO_WM_BEAUTIFY_FLAG" val="#wm#"/>
  <p:tag name="KSO_WM_UNIT_TYPE" val="m_h_z"/>
  <p:tag name="KSO_WM_UNIT_INDEX" val="1_5_1"/>
  <p:tag name="KSO_WM_UNIT_DIAGRAM_ISNUMVISUAL" val="0"/>
  <p:tag name="KSO_WM_UNIT_DIAGRAM_ISREFERUNIT" val="0"/>
  <p:tag name="KSO_WM_UNIT_COLOR_SCHEME_SHAPE_ID" val="41"/>
  <p:tag name="KSO_WM_UNIT_COLOR_SCHEME_PARENT_PAGE" val="0_4"/>
  <p:tag name="KSO_WM_UNIT_LINE_FORE_SCHEMECOLOR_INDEX" val="14"/>
  <p:tag name="KSO_WM_UNIT_LINE_FILL_TYPE" val="2"/>
  <p:tag name="KSO_WM_UNIT_USESOURCEFORMAT_APPLY" val="1"/>
</p:tagLst>
</file>

<file path=ppt/tags/tag92.xml><?xml version="1.0" encoding="utf-8"?>
<p:tagLst xmlns:p="http://schemas.openxmlformats.org/presentationml/2006/main">
  <p:tag name="KSO_WM_SLIDE_ID" val="custom20191158_2"/>
  <p:tag name="KSO_WM_SLIDE_ITEM_CNT" val="5"/>
  <p:tag name="KSO_WM_SLIDE_INDEX" val="2"/>
  <p:tag name="KSO_WM_TAG_VERSION" val="1.0"/>
  <p:tag name="KSO_WM_BEAUTIFY_FLAG" val="#wm#"/>
  <p:tag name="KSO_WM_TEMPLATE_CATEGORY" val="custom"/>
  <p:tag name="KSO_WM_TEMPLATE_INDEX" val="20191158"/>
  <p:tag name="KSO_WM_DIAGRAM_GROUP_CODE" val="m1-1"/>
  <p:tag name="KSO_WM_SLIDE_LAYOUT" val="m"/>
  <p:tag name="KSO_WM_SLIDE_LAYOUT_CNT" val="1"/>
  <p:tag name="KSO_WM_SLIDE_TYPE" val="text"/>
  <p:tag name="KSO_WM_SLIDE_SUBTYPE" val="diag"/>
  <p:tag name="KSO_WM_SLIDE_SIZE" val="855*262.735"/>
  <p:tag name="KSO_WM_SLIDE_POSITION" val="52*154.632"/>
  <p:tag name="KSO_WM_SLIDE_DIAGTYPE" val="m"/>
  <p:tag name="KSO_WM_SLIDE_COLORSCHEME_VERSION" val="3.2"/>
</p:tagLst>
</file>

<file path=ppt/tags/tag93.xml><?xml version="1.0" encoding="utf-8"?>
<p:tagLst xmlns:p="http://schemas.openxmlformats.org/presentationml/2006/main">
  <p:tag name="KSO_WM_UNIT_PRESET_TEXT" val="01"/>
  <p:tag name="KSO_WM_UNIT_VALUE" val="80"/>
  <p:tag name="KSO_WM_UNIT_HIGHLIGHT" val="0"/>
  <p:tag name="KSO_WM_UNIT_COMPATIBLE" val="0"/>
  <p:tag name="KSO_WM_UNIT_TYPE" val="e"/>
  <p:tag name="KSO_WM_UNIT_INDEX" val="1"/>
  <p:tag name="KSO_WM_UNIT_ID" val="custom20191158_3*e*1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94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9"/>
  <p:tag name="KSO_WM_UNIT_HIGHLIGHT" val="0"/>
  <p:tag name="KSO_WM_UNIT_COMPATIBLE" val="0"/>
  <p:tag name="KSO_WM_UNIT_TYPE" val="a"/>
  <p:tag name="KSO_WM_UNIT_INDEX" val="1"/>
  <p:tag name="KSO_WM_UNIT_ID" val="custom20191158_3*a*1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95.xml><?xml version="1.0" encoding="utf-8"?>
<p:tagLst xmlns:p="http://schemas.openxmlformats.org/presentationml/2006/main">
  <p:tag name="KSO_WM_UNIT_ISCONTENTSTITLE" val="0"/>
  <p:tag name="KSO_WM_UNIT_PRESET_TEXT" val="单击此处添加文本具体内容"/>
  <p:tag name="KSO_WM_UNIT_VALUE" val="80"/>
  <p:tag name="KSO_WM_UNIT_HIGHLIGHT" val="0"/>
  <p:tag name="KSO_WM_UNIT_COMPATIBLE" val="0"/>
  <p:tag name="KSO_WM_UNIT_TYPE" val="b"/>
  <p:tag name="KSO_WM_UNIT_INDEX" val="1"/>
  <p:tag name="KSO_WM_UNIT_ID" val="custom20191158_3*b*1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96.xml><?xml version="1.0" encoding="utf-8"?>
<p:tagLst xmlns:p="http://schemas.openxmlformats.org/presentationml/2006/main">
  <p:tag name="KSO_WM_SLIDE_ID" val="custom20191158_3"/>
  <p:tag name="KSO_WM_SLIDE_ITEM_CNT" val="0"/>
  <p:tag name="KSO_WM_SLIDE_INDEX" val="3"/>
  <p:tag name="KSO_WM_TAG_VERSION" val="1.0"/>
  <p:tag name="KSO_WM_BEAUTIFY_FLAG" val="#wm#"/>
  <p:tag name="KSO_WM_TEMPLATE_CATEGORY" val="custom"/>
  <p:tag name="KSO_WM_TEMPLATE_INDEX" val="20191158"/>
  <p:tag name="KSO_WM_SLIDE_TYPE" val="sectionTitle"/>
  <p:tag name="KSO_WM_SLIDE_SUBTYPE" val="pureTxt"/>
  <p:tag name="KSO_WM_SLIDE_LAYOUT" val="a_b_e"/>
  <p:tag name="KSO_WM_SLIDE_LAYOUT_CNT" val="1_1_1"/>
</p:tagLst>
</file>

<file path=ppt/tags/tag97.xml><?xml version="1.0" encoding="utf-8"?>
<p:tagLst xmlns:p="http://schemas.openxmlformats.org/presentationml/2006/main">
  <p:tag name="KSO_WM_UNIT_ISCONTENTSTITLE" val="0"/>
  <p:tag name="KSO_WM_UNIT_PRESET_TEXT" val="单击此处添加标题"/>
  <p:tag name="KSO_WM_UNIT_VALUE" val="44"/>
  <p:tag name="KSO_WM_UNIT_HIGHLIGHT" val="0"/>
  <p:tag name="KSO_WM_UNIT_COMPATIBLE" val="0"/>
  <p:tag name="KSO_WM_UNIT_TYPE" val="a"/>
  <p:tag name="KSO_WM_UNIT_INDEX" val="1"/>
  <p:tag name="KSO_WM_UNIT_ID" val="custom20191158_4*a*1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98.xml><?xml version="1.0" encoding="utf-8"?>
<p:tagLst xmlns:p="http://schemas.openxmlformats.org/presentationml/2006/main">
  <p:tag name="KSO_WM_UNIT_PRESET_TEXT" val="单击此处添加文本具体内容，简明扼要的阐述您的观点。根据需要可酌情增减文字，以便观者准确的理解您传达的思想。"/>
  <p:tag name="KSO_WM_UNIT_VALUE" val="297"/>
  <p:tag name="KSO_WM_UNIT_HIGHLIGHT" val="0"/>
  <p:tag name="KSO_WM_UNIT_COMPATIBLE" val="0"/>
  <p:tag name="KSO_WM_UNIT_TYPE" val="f"/>
  <p:tag name="KSO_WM_UNIT_INDEX" val="1"/>
  <p:tag name="KSO_WM_UNIT_ID" val="custom20191158_4*f*1"/>
  <p:tag name="KSO_WM_TEMPLATE_CATEGORY" val="custom"/>
  <p:tag name="KSO_WM_TEMPLATE_INDEX" val="20191158"/>
  <p:tag name="KSO_WM_UNIT_LAYERLEVEL" val="1"/>
  <p:tag name="KSO_WM_TAG_VERSION" val="1.0"/>
  <p:tag name="KSO_WM_BEAUTIFY_FLAG" val="#wm#"/>
  <p:tag name="KSO_WM_UNIT_DIAGRAM_ISNUMVISUAL" val="0"/>
  <p:tag name="KSO_WM_UNIT_DIAGRAM_ISREFERUNIT" val="0"/>
</p:tagLst>
</file>

<file path=ppt/tags/tag99.xml><?xml version="1.0" encoding="utf-8"?>
<p:tagLst xmlns:p="http://schemas.openxmlformats.org/presentationml/2006/main">
  <p:tag name="KSO_WM_SLIDE_ID" val="custom20191158_4"/>
  <p:tag name="KSO_WM_SLIDE_ITEM_CNT" val="0"/>
  <p:tag name="KSO_WM_SLIDE_INDEX" val="4"/>
  <p:tag name="KSO_WM_TAG_VERSION" val="1.0"/>
  <p:tag name="KSO_WM_BEAUTIFY_FLAG" val="#wm#"/>
  <p:tag name="KSO_WM_TEMPLATE_CATEGORY" val="custom"/>
  <p:tag name="KSO_WM_TEMPLATE_INDEX" val="20191158"/>
  <p:tag name="KSO_WM_SLIDE_TYPE" val="text"/>
  <p:tag name="KSO_WM_SLIDE_SUBTYPE" val="pureTxt"/>
  <p:tag name="KSO_WM_SLIDE_SIZE" val="822*459"/>
  <p:tag name="KSO_WM_SLIDE_POSITION" val="68*26"/>
  <p:tag name="KSO_WM_SLIDE_LAYOUT" val="a_f"/>
  <p:tag name="KSO_WM_SLIDE_LAYOUT_CNT" val="1_1"/>
</p:tagLst>
</file>

<file path=ppt/theme/theme1.xml><?xml version="1.0" encoding="utf-8"?>
<a:theme xmlns:a="http://schemas.openxmlformats.org/drawingml/2006/main" name="Office 主题​​">
  <a:themeElements>
    <a:clrScheme name="20191158">
      <a:dk1>
        <a:srgbClr val="000000"/>
      </a:dk1>
      <a:lt1>
        <a:srgbClr val="FFFFFF"/>
      </a:lt1>
      <a:dk2>
        <a:srgbClr val="A3E4EA"/>
      </a:dk2>
      <a:lt2>
        <a:srgbClr val="F0F0F0"/>
      </a:lt2>
      <a:accent1>
        <a:srgbClr val="A3E4EA"/>
      </a:accent1>
      <a:accent2>
        <a:srgbClr val="B1DC8B"/>
      </a:accent2>
      <a:accent3>
        <a:srgbClr val="FBB065"/>
      </a:accent3>
      <a:accent4>
        <a:srgbClr val="F04385"/>
      </a:accent4>
      <a:accent5>
        <a:srgbClr val="52CCD7"/>
      </a:accent5>
      <a:accent6>
        <a:srgbClr val="82C746"/>
      </a:accent6>
      <a:hlink>
        <a:srgbClr val="4276AA"/>
      </a:hlink>
      <a:folHlink>
        <a:srgbClr val="BFBFBF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431</Words>
  <Application>WPS 演示</Application>
  <PresentationFormat>宽屏</PresentationFormat>
  <Paragraphs>108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Calibri</vt:lpstr>
      <vt:lpstr>Montserrat</vt:lpstr>
      <vt:lpstr>Arial</vt:lpstr>
      <vt:lpstr>Arial Unicode MS</vt:lpstr>
      <vt:lpstr>黑体</vt:lpstr>
      <vt:lpstr>Sitka Text</vt:lpstr>
      <vt:lpstr>Office 主题​​</vt:lpstr>
      <vt:lpstr>Commerce</vt:lpstr>
      <vt:lpstr>PowerPoint 演示文稿</vt:lpstr>
      <vt:lpstr>项目概述</vt:lpstr>
      <vt:lpstr>网站功能简介</vt:lpstr>
      <vt:lpstr>Thanks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未来星</cp:lastModifiedBy>
  <cp:revision>30</cp:revision>
  <dcterms:created xsi:type="dcterms:W3CDTF">2019-01-07T16:24:00Z</dcterms:created>
  <dcterms:modified xsi:type="dcterms:W3CDTF">2019-01-08T05:16:20Z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2052-10.1.0.7566</vt:lpwstr>
  </property>
</Properties>
</file>